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18A19-851D-4A39-AE63-B600B95F7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A54D6-84F4-4B11-AA80-D3D7F9AEF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ED7BC-D83A-4D6B-89AA-64ED4BDA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B0F73-A90E-4F43-A508-635839084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AE3CF5-1853-43AF-B858-70744AD67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D22D3-B4EF-4AD6-A1E3-95B6E097D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59EFC2-BD52-4269-B583-D4CFCE41B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45BF0-157F-4BBD-B7BB-7364A1003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45974-CF56-4CFC-8CED-4B238948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3E086-51E8-4E28-AC2C-4896F5847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C088F-8333-47EA-A276-01DF22284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4035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心衰护理查房流程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心衰护理查房的目的和意义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心衰护理查房前的准备工作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心衰护理查房的流程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心衰护理查房的注意事项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心衰护理查房的效果评估和改进建议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心衰护理查房的目的和意义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14" r="1291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通过查房了解患者心衰的严重程度、治疗效果和生活质量，为后续治疗提供依据。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查房过程中可以发现患者存在的其他健康问题，如肺部感染、电解质紊乱等，以便及时处理。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查房为医护人员提供了一个交流平台，有助于医护之间的信息共享和协作。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通过查房可以发现护理过程中的不足之处，促进护理质量的持续改进。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定期查房能够确保患者的病情得到及时监控和处理，降低并发症和意外事件的发生率。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提升医护专业水平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通过查房可以优化治疗方案，提高医疗资源的利用效率。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查房为医生和患者提供了一个交流机会，有助于增强医患之间的信任和理解。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查房要求医护人员具备扎实的专业知识和敏锐的观察力，有助于提升医护人员的专业素养。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心衰护理查房前的准备工作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选择一个不会打扰患者休息的时间，尽量避开治疗和检查的高峰时段。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选择一个安静、私密的病房或会议室，确保患者和家属的隐私得到保护。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提前告知患者和家属查房的目的和时间安排，以便他们做好准备。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通知患者和家属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通知参与心衰护理的医护人员，确保他们能够按时参加查房。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通知医护人员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通知相关人员参加查房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准备查房所需物品和资料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准备查房所需的表格，包括患者基本信息、病情状况、护理计划等。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查阅患者的护理记录，了解患者的病情变化和护理情况。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确保查房所需的药品和设备已经准备好，如氧气、心电监护仪等。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了解心衰的护理知识和相关病例，以便更好地评估患者的状况和制定护理计划。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查房表格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护理记录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药品和设备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心衰护理查房的流程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介绍查房目的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向参与查房的医护人员介绍查房的目的和重点，明确查房的目标和要求。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说明患者情况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简要介绍患者的病情、治疗情况、护理措施等，使参与查房的人员对患者的病情有一个初步了解。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查房前的介绍和说明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评估患者的生命体征，如心率、血压、呼吸等，了解患者的生理状况。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评估患者的心衰症状，如呼吸困难、乏力、下肢水肿等，了解患者的病情变化。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https://d.book118.com/898074035115006034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2024-09-13T06:27:27.052</cp:lastPrinted>
  <dcterms:created xsi:type="dcterms:W3CDTF">2024-09-12T22:27:27Z</dcterms:created>
  <dcterms:modified xsi:type="dcterms:W3CDTF">2024-09-12T22:27:29Z</dcterms:modified>
</cp:coreProperties>
</file>