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DF1AEB-234A-43E1-B9F7-439A260FBE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A4D157-6EE0-4A07-87A9-9F785E4502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183827-53C3-4B72-948A-14BE7320D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396750-89BB-41D8-A7AE-4D94E6AFFD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84CD05-2545-4DD2-B647-571A9F78ED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A96BA9-FA63-42E1-AA5F-5E3DF24AB2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3DCE5F-7AA8-4266-B880-FBDB5A6F18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61824A-483D-4686-A255-F84A6C7553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17A16F-7571-4C1B-BE2A-2520C00D25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B4F683-8B87-410A-B103-85CA3C0ACF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46716D-6115-4A31-B492-CB0A85B542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7406106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信息安全保密教育培训课件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信息安全保密概述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信息安全保密基础知识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信息安全保密技术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信息安全保密管理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信息安全保密案例分析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信息安全保密发展趋势与展望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信息安全保密概述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信息安全保密的定义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信息安全保密是指通过采取一系列技术和管理的措施，确保信息的完整性、可用性和机密性不被破坏和泄露。</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它涵盖了信息的产生、传输、存储、处理和应用等全生命周期的各个环节，旨在防止未经授权的访问、泄露、破坏、修改或销毁。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133" b="813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071" b="1307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信息安全保密的重要性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保障国家安全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信息安全保密是国家安全的重要组成部分，涉及到国家政治、经济、军事、文化等各个领域的机密和敏感信息。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维护企业利益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对于企业而言，信息安全保密是保障商业利益和竞争优势的关键，能够避免商业机密和客户数据的泄露。</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保护个人隐私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信息安全保密还能够保护个人隐私不受侵犯，防止个人信息被滥用和泄露。</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347" b="334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我国政府制定了一系列信息安全保密相关的法律法规，如《中华人民共和国网络安全法》、《中华人民共和国保守国家秘密法》等。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国际社会也制定了相关的信息安全保密标准和规范，如ISO 27001信息安全管理体系标准等。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信息安全保密的法律法规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国际层面</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国家层面</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信息安全保密基础知识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031" r="20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密码学定义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密码学是一门研究如何将信息进行加密、解密、隐藏和伪装的科学，是信息安全保密的核心基础。</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密码学分类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密码学可以分为对称密钥密码学和非对称密钥密码学，对称密钥密码学指的是加密和解密使用相同密钥的方式，非对称密钥密码学则使用公钥和私钥进行加密和解密。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常见加密算法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常见的对称密钥加密算法有AES、DES等，非对称密钥加密算法有RSA、ECC等。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密码学基础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网络通信安全是指在网络通信过程中，保护信息的机密性、完整性和可用性，防止信息被窃取、篡改或者滥用。</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网络通信安全定义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常见的网络攻击手段包括网络监听、中间人攻击、ARP欺骗等。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常见网络攻击手段</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292" r="13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常见的网络安全防护措施包括使用加密技术、部署防火墙、使用VPN等。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网络安全防护措施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网络通信安全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常见操作系统安全漏洞</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常见的操作系统安全漏洞包括缓冲区溢出、权限提升等。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操作系统安全防护措施</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常见的操作系统安全防护措施包括使用最小权限原则、配置安全审计机制、安装防病毒软件等。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操作系统安全定义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操作系统安全是指保护操作系统免受恶意攻击和误操作的影响，保证系统的正常运行和数据的安全。</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操作系统安全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数据库安全是指保护数据库免受非法访问、篡改和破坏，保证数据的机密性、完整性和可用性。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数据库安全定义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常见的数据库安全漏洞包括SQL注入、权限提升等。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常见数据库安全漏洞</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常见的数据库安全防护措施包括使用参数化查询、配置访问控制列表、使用加密技术等。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数据库安全防护措施</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数据库安全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00" r="10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应用软件安全是指保护应用软件免受恶意攻击和误操作的影响，保证软件的正常运行和数据的安全。</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应用软件安全定义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常见的应用软件安全漏洞包括跨站脚本攻击（XSS）、跨站请求伪造（CSRF）等。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常见应用软件安全漏洞</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常见的应用软件安全防护措施包括对输入进行合法性检查、配置安全的会话管理、使用安全的编程实践等。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应用软件安全防护措施</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应用软件安全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信息安全保密技术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防火墙类型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根据实现方式和部署位置，防火墙可分为包过滤防火墙、代理服务器防火墙和有状态检测防火墙等类型。</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防火墙概述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防火墙是用于阻止非法访问和恶意攻击的一种安全技术，通过在网络边界上建立安全屏障来保护内部网络免受外部威胁。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防火墙部署</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防火墙应部署在网络的入口处，对进入内部网络的数据包进行过滤和检查，防止未经授权的访问和数据泄露。</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防火墙技术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3340" r="2334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入侵检测过程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入侵检测系统通过对网络流量和主机日志进行分析，检测出异常行为并及时发出警报，以便管理员采取相应的措施。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入侵检测概述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入侵检测是用于检测和发现网络中异常行为和潜在威胁的一种安全技术。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入侵检测类型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根据检测方式的不同，入侵检测可分为基于主机入侵检测和基于网络的入侵检测两类。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入侵检测技术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数据加密概述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数据加密是用于保护敏感信息和机密数据不被非法获取和窃取的一种安全技术。</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数据加密原理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数据加密通过将明文数据转换为密文数据，使得未经授权的用户无法获取原始数据内容。</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数据加密算法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数据加密算法可分为对称加密算法和非对称加密算法两类，其中对称加密算法的加密和解密密钥相同，而非对称加密算法的公钥和私钥不同。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数据加密技术</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https://d.book118.com/898074061063006024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2024-08-31T14:53:35.386</cp:lastPrinted>
  <dcterms:created xsi:type="dcterms:W3CDTF">2024-08-31T06:53:35Z</dcterms:created>
  <dcterms:modified xsi:type="dcterms:W3CDTF">2024-08-31T06:53:37Z</dcterms:modified>
</cp:coreProperties>
</file>