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003F9-B938-4A6B-9F3C-5F6EE235D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CBC53-097F-4F13-B0CB-7A6C585F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F83F-B2AC-4A6A-9D19-740E4571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8D879-F43D-4034-8317-0674B615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C6F22-69CD-4D7C-9A84-AA46B67D9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1B155-182D-4324-AE86-B6310AAC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03AEF-4C2A-450D-8633-DE3AD3122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C5C31-8639-4D95-9285-F9AE0998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69594-E315-4501-B0E1-9B3183C7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F6E5-7989-4810-BD38-AB6A2CDD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D0B4D-2F61-44AB-8E8C-821BDEB8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4100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如何避免发生运动引起的过度疲劳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运动性疲劳概述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合理安排运动负荷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充足休息与睡眠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合理补充营养与水分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心理调适与放松技巧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总结：全面关注身心健康，避免过度疲劳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运动性疲劳概述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70" r="311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61" r="352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运动性疲劳是指由运动引起的身体和心理的疲劳状态，表现为运动能力下降和恢复能力减弱。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运动性疲劳的产生与多种因素有关，包括运动强度、持续时间、营养状况、睡眠质量和心理状态等。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运动性疲劳主要表现为肌肉疲劳、神经疲劳和内分泌系统疲劳等。具体症状包括肌肉酸痛、力量下降、反应迟钝、注意力不集中、睡眠质量差等。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长期或过度的运动性疲劳可能导致身体机能下降、免疫力下降、易感染疾病，甚至引发过度训练综合症等严重问题。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表现形式及危害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根据个人身体状况和运动目的，制定科学合理的运动计划，避免运动强度和持续时间超出身体承受能力。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充足休息与睡眠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保证充足的休息时间和高质量的睡眠，有助于身体恢复和减轻疲劳。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合理营养补充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运动后及时补充能量和营养，如蛋白质、碳水化合物和维生素等，有助于缓解疲劳和促进身体恢复。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调整心理状态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保持积极乐观的心态，减轻精神压力，有助于缓解神经疲劳和提高运动表现。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预防运动性疲劳对于保护身体健康、提高运动表现和促进身体恢复具有重要意义。通过科学合理的预防措施，可以降低运动性疲劳的发生风险，提高身体适应能力和运动效果。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合理安排运动负荷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14" r="981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初学者应从低强度、短时间的运动开始，逐渐增加运动负荷。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54" r="854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在增加运动负荷时，应根据个人身体状况和运动经验进行调整。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避免突然增加运动负荷，以免引发过度疲劳或运动损伤。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遵循循序渐进原则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运动强度应适中，不宜过高或过低，以免影响运动效果或引发过度疲劳。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运动时间应控制在合理范围内，避免长时间进行单一运动。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在进行高强度运动时，应合理安排间歇时间，以便身体得到充分恢复。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控制运动强度和时间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选择多种运动方式进行锻炼，避免单一运动方式造成的局部疲劳。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结合有氧运动和无氧运动，提高身体综合素质。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尝试不同种类的运动项目，增加运动的趣味性和挑战性。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03" r="90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多样化运动方式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充足休息与睡眠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保证足够睡眠时间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成年人每晚应保证7-9小时的睡眠，青少年和儿童需要更多。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根据个人情况，适当增加午休时间，有助于缓解疲劳。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避免熬夜和不足的睡眠时间，以免加重疲劳。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睡前保持安静、舒适的环境，避免噪音和光线的干扰。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睡前进行适当的放松活动，如深呼吸、冥想或温水泡脚等。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6433" b="164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35" r="9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83" r="29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睡前避免过度兴奋的活动，如剧烈运动、看刺激性的电视或书籍等。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提高睡眠质量方法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https://d.book118.com/898074100101006040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2024-09-19T03:51:18.256</cp:lastPrinted>
  <dcterms:created xsi:type="dcterms:W3CDTF">2024-09-18T19:51:18Z</dcterms:created>
  <dcterms:modified xsi:type="dcterms:W3CDTF">2024-09-18T19:51:20Z</dcterms:modified>
</cp:coreProperties>
</file>