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44F17-585F-41B6-B584-6E515ADF5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3F7CE-D342-4B96-8150-8890C8DC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6F779-FBF5-40E1-B1E0-2B67BBB05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307F1-AEF0-4741-B75D-BBD628976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5B147-10A4-4FE5-ACCC-4E4B4E725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BF0730-EAD5-4617-AA46-9EE4F809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932EF-C84D-460B-BB8F-408D674B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EA0E3-4776-4AD1-B3C9-23DC44E3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6B3F5-E2BE-4F3D-B7E4-ABD1547FB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FE812-2DE7-422A-8D04-CD7A8FD6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F2BEC-733A-46A4-9726-7D5D76037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5010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机关事务局的年终工作总结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机构改革与职能优化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财务管理与资金使用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资产管理及保障措施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公务接待与外事活动组织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党风廉政建设及纪律监察工作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通过优化流程、提升信息化水平等措施，提高机关运行效率，确保各项工作高效有序进行。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提高机关运行效率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完善资产管理制度，加强资产配置、使用和处置的监管，提高资产使用效益。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加强资产管理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倡导勤俭节约，推广节能环保理念和技术，降低机关运行成本。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推进节约型机关建设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强化服务意识，提高服务水平，为机关干部职工提供优质的后勤保障。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全年工作重点及目标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确保了机关日常运转所需的水、电、气、暖等基础设施的正常供应，保障了各项会议、活动的顺利进行。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机关运行保障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完成了资产清查工作，建立了资产管理台账，实现了资产的动态管理，有效防止了资产流失。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推广了节能灯具、节水器具等节能环保产品，开展了能源资源消耗统计和分析，实现了能源资源的有效利用。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节约型机关建设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加强了餐饮服务、物业管理、车辆管理等后勤保障工作，提高了服务质量和效率，赢得了机关干部职工的广泛赞誉。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服务保障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各项业务完成情况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信息化水平提升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通过引进先进的信息化管理系统，实现了机关事务管理的电子化、网络化，提高了管理效率。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节能环保工作成效显著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通过推广节能环保理念和技术，实现了能源资源的有效利用，降低了机关运行成本，为创建节约型机关做出了积极贡献。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服务质量持续提升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通过加强服务意识和技能培训，提高了服务人员的专业水平和服务质量，为机关干部职工提供了更加优质的服务。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机构改革与职能优化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人员编制与调配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根据机构改革方案，重新核定了人员编制，并进行了人员调配，实现了人力资源的合理配置。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岗位设置与职责明确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对机关事务局的岗位进行了重新设置，明确了各岗位的职责和权限，提高了工作效率。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机构精简与整合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按照中央和地方政府的要求，对机关事务局进行了机构精简和整合，优化了组织结构和职能配置。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9333" b="19333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机构调整及人员配置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机关事务局积极适应政府职能转变的要求，将工作重心从传统的后勤服务向综合管理和服务保障转变。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职能转变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在原有职能的基础上，积极拓展了新的业务领域，如资产管理、公务用车管理、节能减排等，为政府提供了更加全面的服务。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职能拓展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探索将部分非核心业务进行服务外包，引入社会化服务机制，提高了服务质量和效率。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服务外包与社会化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职能转变与拓展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服务标准化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制定了机关事务服务标准，规范了服务流程和质量要求，提高了服务的规范化和专业化水平。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加强机关事务管理的信息化建设，推广电子政务和办公自动化系统，提高了工作效率和透明度。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建立了绩效考核和激励机制，对机关事务局的工作进行定期考核和评价，并根据考核结果给予相应的奖惩措施，激发了员工的工作积极性和创造力。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财务管理与资金使用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本年度预算收入总额，实际收入总额，收入构成及占比。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预算收入情况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预算支出情况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预算执行差异分析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208" r="3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本年度预算支出总额，实际支出总额，支出构成及占比。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对预算收入和支出的差异进行分析，找出原因并提出改进措施。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本年度采取的成本控制措施，包括采购成本控制、人力成本控制等。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本年度实施的节约措施，如节能减排、资源回收利用等。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节约措施实施情况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对采取的成本控制措施和节约措施进行成本效益分析，评估其效果。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成本控制及节约措施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资金使用效益总体评价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对本年度资金使用效益进行总体评价，并提出改进建议。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资金使用情况概述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本年度资金使用的总体情况，包括投资、采购、日常运营等方面的支出。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重点项目资金使用效益评估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对重点项目的资金使用效益进行评估，包括项目投入、产出、效益等方面的分析。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资金使用效益评估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资产管理及保障措施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https://d.book118.com/898075010025006033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2024-09-11T01:28:08.126</cp:lastPrinted>
  <dcterms:created xsi:type="dcterms:W3CDTF">2024-09-10T17:28:08Z</dcterms:created>
  <dcterms:modified xsi:type="dcterms:W3CDTF">2024-09-10T17:28:10Z</dcterms:modified>
</cp:coreProperties>
</file>