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7887C-BD8A-4955-B917-D5232094D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A7EB9-9C67-41EF-901D-24F6E3F3B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9E4BF-A989-4FCA-8A3D-95A56308F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48336-13B3-44CC-8F19-DC233CFC4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3E6EF9-C7C5-4EA2-92AB-C1C358918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080950-47C3-43FF-A39F-BE0A6A47A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2458B6-0B6D-4A5A-92A6-DDB8FE076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511B3-2D82-4F1A-A7E6-0594BF47C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C4D29-9EB2-4D82-867E-5C27534C3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4B6F2-D644-4F43-B2CB-2E6952F0B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0A81D-A41E-44D3-8959-F36B89A6C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751040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新生儿体重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新生儿体重的标准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新生儿体重的影响因素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新生儿体重的测量方法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新生儿体重的增减与喂养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新生儿体重与疾病的关系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新生儿体重的标准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新生儿体重受到多种因素的影响，包括遗传因素、母体健康状况、孕期营养、妊娠期长度等。这些因素共同决定了新生儿的体重。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正常体重范围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新生儿体重在2.5-4.0公斤之间被认为是正常的。这个范围是根据世界卫生组织的标准设定的，反映了新生儿出生时的健康状况和营养状况。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为了确保新生儿的健康成长，家长和医生应该定期监测新生儿的体重，以便及时发现任何生长异常的情况。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正常体重标准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异常体重标准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低出生体重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出生体重低于2.5公斤的新生儿被视为低出生体重儿。这类新生儿可能面临一系列健康问题，包括喂养困难、生长迟缓、感染风险增加等。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高出生体重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出生体重高于4.0公斤的新生儿被视为巨大儿。巨大儿可能面临难产、出生时受伤、新生儿低血糖等风险。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生长过快或过慢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新生儿生长速度过快或过慢也可能反映出生长异常。这可能是由于过度喂养、慢性疾病或其他健康问题引起的。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异常体重与疾病风险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低出生体重和巨大儿可能面临更高的疾病风险，包括代谢性疾病、心血管疾病等。这些风险可能会随着年龄的增长而增加。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早期干预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对于异常体重的新生儿，医生可能会建议早期干预措施，包括特殊的喂养方法、监测生长情况等，以降低潜在的健康风险。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正常体重与健康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正常体重的新生儿通常具有良好的健康状况，能够更好地适应外部环境，并快速成长。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体重与健康的关系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新生儿体重的影响因素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新生儿的体重受到父母遗传基因的影响，父母的基因决定了宝宝的生长发育速度和体重。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遗传基因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如果家族中有低出生体重或早产的病史，新生儿体重可能会受到影响。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孕妇的营养摄入对胎儿的生长发育至关重要，孕期营养不良可能导致新生儿出生时体重偏低。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孕期并发症如妊娠期高血压、糖尿病等，可能影响胎儿的生长发育，导致低出生体重。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母体因素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孕期疾病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宫内环境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宫内环境如胎盘功能、羊水质量等，对胎儿的生长发育产生影响，从而影响新生儿体重。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家庭社会经济条件较差的孕妇，可能因为营养和医疗保健条件的限制，影响新生儿的体重。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出生时状况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新生儿在母体内的位置、分娩方式、是否需要助产等状况，可能影响新生儿的体重。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男婴和女婴的生长发育速度和体重存在一定的差异，一般来说，男婴出生时体重较女婴重。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新生儿体重的测量方法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https://d.book118.com/898075104007006037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2024-09-16T16:50:28.355</cp:lastPrinted>
  <dcterms:created xsi:type="dcterms:W3CDTF">2024-09-16T08:50:28Z</dcterms:created>
  <dcterms:modified xsi:type="dcterms:W3CDTF">2024-09-16T08:50:30Z</dcterms:modified>
</cp:coreProperties>
</file>