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7CD2C-B81C-4F96-8985-EE5FB2826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11D38-4530-42AC-81DB-7AAB6DFE9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2D9F3-1913-4DFD-AC20-D2AFF5593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AB80E-A3BE-461A-8C99-9C5316364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D1FD75-610D-4C91-815F-B83863C0F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D894CB-E178-4858-96A3-4A59F6E37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B7CFBB-20EE-4466-B9F2-0D66B8654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E28CD-13FE-46E1-A97F-94D241615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9D36A-22FD-40BF-9E4D-6EB035916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EC76B-ABBB-4B4A-8AC9-A482D2ADB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0370E-7658-408C-B0EF-3116C5596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76025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提升医患沟通效果的实践训练方法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医患沟通现状及重要性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患者心理需求与沟通技巧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医生职业素养与沟通能力提升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实践训练方法与案例分析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评估与反馈机制建立及持续改进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总结与展望：构建和谐医患关系新篇章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医患沟通现状及重要性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部分医护人员在与患者沟通时存在表达不清、态度冷淡等问题，导致患者无法理解或信任医生。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7" r="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974" r="2297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沟通时间短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医患双方存在专业知识背景差异，医生往往难以用患者易于理解的方式解释病情和治疗方案。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医生工作繁忙，往往只能在有限的时间内与患者沟通，难以充分了解患者需求和解答患者疑问。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当前医患沟通现状分析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良好的医患沟通有助于医生更准确地了解患者病情，制定更合适的治疗方案，从而提高治疗效果。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提高诊疗效果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通过有效的沟通，医生能够赢得患者的信任和尊重，有利于建立长期稳定的医患关系。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增强患者信任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良好的医患沟通有助于消除误解和矛盾，减少医疗纠纷的发生，维护医疗秩序和医生声誉。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良好医患沟通的意义与价值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《执业医师法》规定医师应当如实向患者或其家属介绍病情，但应注意避免对患者产生不利后果。医师进行实验性临床医疗，应当经医院批准并征得患者本人或其家属同意。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机构管理条例》规定医疗机构施行手术、特殊检查或特殊治疗时，必须征得患者同意，并应当取得其家属或关系人同意并签字；无法取得患者意见时，应当取得家属或关系人同意并签字；无法取得患者意见又无家属或关系人在场，或遇到其他特殊情况时，经治医师应当提出医疗处置方案，在取得医疗机构负责人或被授权负责人员的批准后实施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政策法规对医患沟通的要求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患者心理需求与沟通技巧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568" b="135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91" b="104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患者心理特点及需求分析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焦虑、不安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疾病带来的不确定性、治疗过程中的痛苦等都会使患者产生焦虑、不安的情绪。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需要被尊重和理解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患者希望得到医生的尊重和理解，希望医生能够耐心听取他们的诉求和疑虑。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需要获得充分的信息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患者希望了解疾病的诊断、治疗方案、预后等方面的信息，以便做出正确的决策。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医生应该保持专注，认真听取患者的陈述，不打断患者的话，并通过点头、微笑等方式表达对患者的关注和理解。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医生应该站在患者的角度，体会患者的感受和需求，并通过语言和非语言的方式表达对患者的同情和支持。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同理心表达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医生应该通过重复患者的话或用自己的话总结患者的意思，以确保自己正确理解了患者的诉求和疑虑。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确认和澄清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有效倾听与同理心表达技巧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针对不同年龄段的患者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对于儿童患者，医生应该使用简单易懂的语言和形象的比喻来解释疾病和治疗方案；对于老年患者，医生应该耐心倾听他们的诉求，并给予更多的关心和支持。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针对不同文化背景的患者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医生应该尊重患者的文化背景和信仰，了解患者的价值观和习俗，以便更好地与患者沟通。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针对不同性格特点的患者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对于性格内向、不善于表达的患者，医生应该给予更多的鼓励和支持，引导他们表达自己的情感和需求；对于性格外向、情绪激动的患者，医生应该保持冷静，耐心倾听他们的诉求，并给予积极的回应。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针对不同类型患者的沟通策略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医生职业素养与沟通能力提升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161995" y="1165346"/>
            <a:ext cx="4300144" cy="5733524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医生职业素养包括医德医风、专业知识、临床技能等方面，是医生在医疗实践中所表现出来的综合素质。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职业素养对沟通的重要性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医生职业素养的高低直接影响医患沟通的效果。一个具备良好职业素养的医生，能够赢得患者的信任和尊重，从而建立和谐的医患关系。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职业素养在沟通中的体现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医生在接待患者时，应表现出亲切、耐心、负责的态度，认真倾听患者的主诉，尊重患者的知情权和选择权，用通俗易懂的语言向患者解释病情和治疗方案。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医生职业素养对沟通的影响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掌握沟通技巧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医生应学习并掌握一定的沟通技巧，如倾听、提问、解释等，以便更好地与患者进行沟通。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学习医学专业知识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医生应具备扎实的医学专业知识，能够准确、全面地了解患者的病情和治疗方案，为与患者进行有效沟通奠定基础。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加强语言训练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医生可以通过参加语言培训课程、模拟演练等方式，提高自己的语言表达能力和沟通技巧。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提高医生语言表达能力的途径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https://d.book118.com/898076025035006025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2024-09-01T19:36:09.509</cp:lastPrinted>
  <dcterms:created xsi:type="dcterms:W3CDTF">2024-09-01T11:36:09Z</dcterms:created>
  <dcterms:modified xsi:type="dcterms:W3CDTF">2024-09-01T11:36:11Z</dcterms:modified>
</cp:coreProperties>
</file>