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BF0E3-BEE3-40CF-8432-10E3B7DE4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A271A-9A19-4F17-B1DD-AC89F6DC2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E3759-910C-419D-BD2D-017C31A10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777B1-2E92-4B4E-B687-FA5CC3DFA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3687C5-686C-46E2-8E12-DF5956B85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6F6B6B-F65B-4A8C-8453-E8E117BE5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29004B-0B4B-4558-8F12-1CD35962A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D6D9B-BDC5-41D3-AAF7-A157F86AB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BB8D7-8105-4AE5-9A73-ECB8CF4DF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C74D1-36F1-4C7F-88FF-3B1561C8F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72C67-FF17-46CF-8859-3BA333D53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760330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独家解析自媒体传播的心理效应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自媒体传播概述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自媒体传播的心理效应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自媒体传播的未来趋势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自媒体传播的伦理与法规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自媒体传播概述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自媒体是指个人或小团队通过现代信息技术手段，如博客、微博、微信公众号等平台，自主发布和传播信息的媒介形式。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个性化、自主性、互动性、传播速度快、覆盖面广等。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自媒体的壮大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随着社交媒体平台的出现和普及，如微博、微信等，自媒体的影响力逐渐扩大，成为信息传播的重要力量。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自媒体的发展趋势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随着移动互联网的普及和5G技术的推广，自媒体将更加便捷、高效地传播信息，其影响力将进一步扩大。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自媒体的兴起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随着互联网技术的发展和普及，个人和小团队开始利用博客、论坛等平台发布信息，自媒体逐渐兴起。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自媒体传播速度快、覆盖面广、互动性强，能够快速聚集粉丝和用户，形成强大的传播效应。同时，自媒体内容多样、个性化，能够满足不同用户的需求。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自媒体传播的信息质量参差不齐，存在虚假信息和不良内容的风险。同时，由于自媒体的自主性和个性化特点，也容易导致信息同质化和过度商业化的问题。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50" r="19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自媒体传播的优势与挑战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自媒体传播的心理效应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注意力吸引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自媒体内容通过创意、视觉冲击、话题敏感性等手段吸引用户注意力，进而引导用户进行传播。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平台上的内容需要具有独特性和吸引力，才能从海量信息中脱颖而出。创作者通过运用各种创意手段，如独特的标题、视觉冲击力强的图片或视频，以及与热点话题相关的内容，来吸引用户的注意力。一旦用户被内容所吸引，他们更有可能进行分享或传播，从而扩大信息的覆盖面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自媒体内容引发用户的情感共鸣，使用户愿意主动分享和传播。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是指自媒体内容能够触动用户的情感，让他们产生强烈的认同感和共鸣。这种情感共鸣可以源于对某个话题的共同关注、对某个观点的认同，或者是对某个故事的感动。当用户感受到强烈的情感共鸣时，他们更倾向于分享这些内容给自己的社交圈，从而形成信息的有效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自媒体内容满足用户的社交需求，通过分享来获得他人的认同和赞许。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认同是指个体在社交环境中寻求他人的认同和赞许的心理需求。自媒体平台上的用户通过分享自己感兴趣的内容，可以展示自己的观点和品味，进而获得他人的关注和认同。这种社交认同感促使用户更积极地分享和传播自媒体内容，从而扩大其影响范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社交认同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自媒体内容通过操纵信息、误导性陈述等手段影响用户的认知，进而引导其传播。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偏差是指个体在信息处理过程中出现的错误或偏见。在自媒体传播中，一些创作者可能会故意操纵信息、歪曲事实或使用误导性陈述来影响用户的认知。这些手段可能导致用户对事实的误解或产生错误的认知，从而影响他们的信息传播行为。因此，在自媒体传播过程中，用户需要保持警惕，审慎判断信息的真实性和准确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认知偏差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自媒体传播策略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https://d.book118.com/898076033043006046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2024-09-27T03:14:02.355</cp:lastPrinted>
  <dcterms:created xsi:type="dcterms:W3CDTF">2024-09-26T19:14:02Z</dcterms:created>
  <dcterms:modified xsi:type="dcterms:W3CDTF">2024-09-26T19:14:04Z</dcterms:modified>
</cp:coreProperties>
</file>