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3181A-DBDB-4D7D-B711-8124B4BB0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92EE3-1C5A-4626-B3E8-ABF3BF9F9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8165F-3828-465F-84C5-5C0E79E69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CCE05-9464-43A6-A465-0D7E7E10A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CCA8CD-21A8-417E-A867-75394CCBC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DCBA46-4264-44E3-BA61-B40CB25BE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AE0112-7FD3-45B1-88D9-3D1627DFC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B48769-25F2-4C87-A6AB-0C8416828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14BCE1-866F-482C-AAFD-B91B6DCB3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D0567-86D3-4A21-A193-FE235910A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D29B7-8449-4D62-A6D2-D969B393A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76123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21.跨界招商企划提案与相关行业合作共同发展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跨界招商背景与意义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目标行业选择与定位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合作模式与策略设计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招商计划制定与执行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跨界招商背景与意义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跨界招商定义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跨界招商是指企业通过引入不同行业、领域的优质资源，实现品牌、产品、渠道等多方面的互补与协同，共同开拓市场，提升竞争力的一种招商模式。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跨界招商能够整合各方优势资源，降低市场开拓成本，提高品牌知名度和影响力，促进产业升级和转型，实现多方共赢。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跨界招商概念及优势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随着经济全球化的发展，不同行业之间的融合趋势日益明显，跨界合作成为企业发展的重要方向。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行业融合加速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消费者对于产品的需求越来越多样化，单一行业的产品或服务难以满足其需求，跨界合作能够提供更多元化的解决方案。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互联网、大数据、人工智能等技术的不断发展，为跨界合作提供了更多的可能性和创新空间。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行业发展趋势分析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政府出台了一系列政策措施，鼓励企业开展跨界合作，促进产业协同发展。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政府鼓励跨界合作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811" r="308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法规保障合作权益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资金扶持力度加大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6201" b="620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相关法律法规的完善，为跨界合作提供了有力的法律保障，确保合作各方的权益得到有效维护。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政府加大了对跨界合作项目的资金扶持力度，为企业开展跨界合作提供了资金支持。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政策法规支持与引导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目标行业选择与定位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选择具有高增长潜力和广阔市场前景的行业，如新能源、人工智能等。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83" b="12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行业增长性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选择与公司现有业务具有互补性的行业，以实现资源共享和优势互补。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行业互补性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关注国家政策导向，选择受政策扶持且具有发展潜力的行业。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政策导向性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目标行业筛选标准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评估目标行业的市场规模和增长趋势，以确定市场容量和拓展空间。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分析目标行业的竞争格局，了解主要竞争对手和市场份额分布。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深入了解目标行业客户的需求和偏好，以制定更精准的营销策略。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目标行业市场潜力评估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资源匹配度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评估公司现有资源与目标行业需求的匹配程度，包括技术、人才、资金等。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业务协同性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分析公司现有业务与目标行业的协同性，以实现业务整合和效益最大化。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评估公司在目标行业中的品牌影响力和知名度，以提升市场竞争力。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与目标行业契合度分析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合作模式与策略设计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纵向整合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通过与上下游企业合作，形成完整的产业链条，降低成本，提高效率。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横向整合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与同行业企业合作，实现资源共享，扩大市场份额，提升行业影响力。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多元化整合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跨行业整合资源，打造多元化产业链，开拓新的市场领域。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产业链整合合作模式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联合多个品牌共同推广，提高品牌知名度和影响力。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品牌联盟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结合线上和线下推广手段，扩大品牌覆盖面，提高营销效果。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针对不同目标受众，制定个性化的推广方案，提高转化率。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定制化推广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品牌联合推广策略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https://d.book118.com/898076123053006045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2024-09-25T20:50:06.461</cp:lastPrinted>
  <dcterms:created xsi:type="dcterms:W3CDTF">2024-09-25T12:50:06Z</dcterms:created>
  <dcterms:modified xsi:type="dcterms:W3CDTF">2024-09-25T12:50:08Z</dcterms:modified>
</cp:coreProperties>
</file>