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B3AE4-2AC2-4955-BA70-7D5919FE4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99587-4FDD-4887-B55E-5307DAA0A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F2B50-C658-440E-92A0-E1E20D314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840BC-1A9E-4D6D-80BF-489961D8C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A8E657-5719-4CE9-86D9-5CBE9EC6D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4870C2-04CC-422B-95E9-A99662670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75EAB8-3C86-40D2-A54C-8DD3C1A1C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142AF-FC3D-4139-B843-421E246CA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C04C9A-D366-43FC-9263-C29486846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4D0CC-206F-4F3C-A6A0-9E7A0F24B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DB6D3-0924-4E5C-833F-25423B3D2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77141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下肢深静脉血栓查房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别称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下肢深静脉血栓（DVT）是指血液在下肢深静脉内不正常地凝结，阻塞静脉腔，导致静脉回流障碍的一种血管疾病。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下肢深静脉血栓又称为下肢深静脉血栓形成。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血流缓慢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长期卧床、久坐少动等情况导致下肢肌肉收缩减少，使血流缓慢，容易形成血栓。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血液高凝状态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创伤、手术、恶性肿瘤等情况下，血液处于高凝状态，容易形成血栓。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血管壁损伤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静脉炎、静脉曲张等疾病或外伤等原因导致血管壁损伤，容易形成血栓。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患肢出现肿胀、增粗、疼痛等症状。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肢体肿胀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患肢皮肤温度升高，可伴有皮肤发红。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皮肤温度升高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患肢浅静脉曲张，可伴有浅静脉炎。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浅静脉曲张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如患肢疼痛、压痛、发热等。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t="13999" b="13999"/>
          <a:stretch>
            <a:fillRect/>
          </a:stretch>
        </p:blipFill>
        <p:spPr>
          <a:xfrm>
            <a:off x="706988" y="1587639"/>
            <a:ext cx="3579894" cy="3867315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https://d.book118.com/898077141015006027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2024-09-04T17:35:33.090</cp:lastPrinted>
  <dcterms:created xsi:type="dcterms:W3CDTF">2024-09-04T09:35:33Z</dcterms:created>
  <dcterms:modified xsi:type="dcterms:W3CDTF">2024-09-04T09:35:34Z</dcterms:modified>
</cp:coreProperties>
</file>