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6BCC7-A6E6-4AAA-9886-33DC85412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A7516-40A6-48DB-AF46-F46857B2F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39DE5-730C-46F0-AD42-A3EAC6F16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38CA9-2B19-4360-87B0-4E9956064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A19E65-B722-446A-91D1-542A87349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8C7F71-BF02-4D79-BAE4-282A0EE45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FB312D-7483-4B7E-98C2-1CCCADC8F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736E3-41FF-45F9-A7F6-259665A34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C3367-23C8-45A0-88F9-F35538562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FBE16-188B-43C9-89B8-81015E990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32FD0-6AEE-4C0A-BFB9-BB1919C76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0107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糖尿病与痛风跨学科合作的价值和必要性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跨学科合作在糖尿病与痛风领域的应用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跨学科合作的价值体现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跨学科合作的必要性分析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糖尿病与痛风概述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糖尿病是一种慢性代谢性疾病，主要表现为高血糖，长期患病可导致多种并发症，如心血管疾病、肾病、视网膜病变等。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痛风是一种由于尿酸代谢异常引起的关节炎性疾病，常表现为关节疼痛、红肿等症状，严重者可导致关节畸形和功能障碍。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跨学科合作有助于打破学科壁垒，推动医学领域的发展和创新，为更多疾病的治疗提供新的思路和方法。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提高诊疗水平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通过跨学科合作，可以综合多个学科的专业知识和技术，提高糖尿病和痛风的诊疗水平，减少误诊和漏诊。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跨学科合作可以促进不同学科之间的交流与合作，推动学术进步和创新，为糖尿病和痛风的研究和治疗提供更多可能性。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实现个体化治疗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糖尿病和痛风患者存在个体差异，跨学科合作可以根据患者的具体情况制定个体化的治疗方案，提高治疗效果和患者的生活质量。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跨学科合作的意义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糖尿病患者长期血糖控制不佳，易导致心血管、肾脏、眼底等多种并发症，严重影响患者生活质量。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不同糖尿病患者病情差异大，需要个体化治疗方案，对医疗资源的配置和医生的专业水平提出更高要求。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全球糖尿病发病率持续上升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随着生活方式改变和人口老龄化，全球糖尿病发病率不断攀升，成为重大公共卫生问题。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痛风发病率逐年上升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随着饮食结构的改变和肥胖人群的增多，痛风发病率逐年上升，且呈现年轻化趋势。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疼痛剧烈且易复发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痛风发作时疼痛剧烈，严重影响患者生活质量，且易反复发作，给患者带来极大痛苦。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并发症危害严重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痛风患者长期尿酸控制不佳，可导致关节破坏、肾功能损害等严重并发症。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917" b="2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需要跨学科综合治疗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针对糖尿病和痛风的共同发病机制和相互影响，需要跨学科综合治疗，提高治疗效果和患者生活质量。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糖尿病与痛风存在共同发病基础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两者都与代谢异常、肥胖、高血压等危险因素密切相关，存在共同发病基础。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相互影响加重病情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糖尿病可加重痛风症状，痛风也可影响糖尿病患者的血糖控制，形成恶性循环。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两者关联性及影响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跨学科合作在糖尿病与痛风领域的应用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内分泌科与风湿免疫科的合作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两个科室之间可以定期举办学术交流活动，分享最新的研究成果和治疗经验，促进双方在学术上的共同进步。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加强学术交流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内分泌科与风湿免疫科在疾病诊断和治疗方面有很多相似之处，通过跨学科合作，可以共享诊疗资源，提高诊疗效率。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共享诊疗资源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针对同时患有糖尿病和痛风的患者，内分泌科和风湿免疫科可以联合制定治疗方案，综合考虑患者的代谢和免疫状况，以达到更好的治疗效果。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联合制定治疗方案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000" b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营养科可以为患者提供个性化的饮食指导，帮助患者制定符合自身病情和营养需求的饮食计划。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个性化饮食指导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运动医学可以根据患者的身体状况和病情，为患者制定合适的运动处方，帮助患者通过运动改善代谢和免疫功能。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运动处方制定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营养科和运动医学可以联合开展健康教育活动，向患者普及健康饮食和合理运动的知识，提高患者的自我管理能力。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联合开展健康教育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营养科与运动医学的参与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https://d.book118.com/898101072015006032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2024-09-09T09:13:33.617</cp:lastPrinted>
  <dcterms:created xsi:type="dcterms:W3CDTF">2024-09-09T01:13:33Z</dcterms:created>
  <dcterms:modified xsi:type="dcterms:W3CDTF">2024-09-09T01:13:35Z</dcterms:modified>
</cp:coreProperties>
</file>