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C52BB8-E3BE-442C-995F-EA1EC49F18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6D0A8C-47E7-4AA8-AE89-E633288B19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A8A83CA-32A0-460A-9E34-E87F5867DE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451D9A9-D999-45E3-A09E-4D5E150559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87016F-2F58-47CF-AB8E-D9C4DFCA238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DECD7C2-1E49-488E-A15D-C306EBBB24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330F853-6D42-4934-8441-771E001160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384021-E0AA-4A3B-9F62-84689862EE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E07FC9-7AE5-4632-83A1-400B20164D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672DDF-0B7B-4784-AEBC-D951E1F22E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7A7AB8-CF60-461F-A75E-E384DC6D6C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8101104076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股票投资的技术面分析图文讲解课件</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技术面分析的主要工具</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技术面分析的基本原则</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股票投资的技术面分析实战应用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技术面分析的局限性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通过研究股票市场的历史价格和交易量等数据，分析股票价格的走势和预测未来价格变化的方法。</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基于市场供需关系、投资者心理预期等因素，通过图表、指标等工具对股票价格走势进行分析。</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技术面分析</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技术面分析的原理</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什么是技术面分析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判断市场趋势</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技术面分析可以帮助投资者判断市场的整体趋势，从而更好地把握投资机会。</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预测价格变化</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通过对历史数据的分析，技术面分析可以预测未来股票价格的变化趋势，为投资者提供决策依据。</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风险管理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技术面分析可以帮助投资者及时发现市场风险，采取相应的风险控制措施，避免损失。</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技术面分析的重要性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技术面分析的主要工具</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蜡烛图是股票技术分析中最基本、最常用的工具之一，它通过将每日的开盘价、最高价、最低价和收盘价绘制在图表上，形成一根根像蜡烛一样的图形，反映出市场的走势和交易情况。</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蜡烛图具有直观、易读的特点，通过观察蜡烛图的变化，投资者可以判断市场的趋势、买卖点的选择以及风险控制等方面的问题。蜡烛图的不同形态和组合，如“黄昏之星”、“红三兵”等，都有特定的技术含义，对投资者的决策具有指导意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蜡烛图（K线图）</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移动平均线是技术分析中用于衡量市场趋势的一种工具，它通过将一定周期内的收盘价进行平均化处理，形成一条反映市场趋势的线。</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移动平均线可以用来判断市场的趋势和方向，以及寻找买卖点。当股价跌破或突破移动平均线时，通常是市场趋势发生变化的信号。同时，不同周期的移动平均线之间也会产生交叉和背离等形态，这些形态也是投资者进行决策的重要依据。</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移动平均线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相对强弱指数（RSI）</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相对强弱指数（RSI）是一种动量指标，用于衡量股价涨跌的相对强度和超买超卖情况。</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RSI的计算方法是将上涨平均值与下跌平均值的差值进行加权处理，得到一个介于0-100之间的数值。通常情况下，RSI超过70时被认为是超买状态，股价可能出现回调；而当RSI低于30时被认为是超卖状态，股价可能即将反弹。此外，RSI的背离和交叉也是重要的买卖信号。</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随机指标是一种动量指标，用于衡量市场的超买超卖状态和趋势变化。</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机指标的计算方法是将当前收盘价与一定周期内的最高价和最低价进行比较，得到一个介于0-100之间的数值。通常情况下，当随机指标超过80时被认为是超买状态，股价可能出现回调；而当随机指标低于20时被认为是超卖状态，股价可能即将反弹。同时，随机指标的交叉和背离也是重要的买卖信号。</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随机指标（Stochastic Oscillator）</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https://d.book118.com/898101104076006045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47</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2024-09-26T03:55:26.544</cp:lastPrinted>
  <dcterms:created xsi:type="dcterms:W3CDTF">2024-09-25T19:55:26Z</dcterms:created>
  <dcterms:modified xsi:type="dcterms:W3CDTF">2024-09-25T19:55:28Z</dcterms:modified>
</cp:coreProperties>
</file>