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A904AA-C89D-4B09-94E7-09CF87471C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DFD951-4130-4061-B1C4-ADAFF03735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A7428C-7D4C-415E-8449-05DF9285CB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425EDB-ED3C-4E57-AB57-AD61A19859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6FD2CC-033E-4A5D-8611-5EA310C137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05A99D-6D4B-46C6-A17E-1704D98B70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5B7335-C843-439F-B3F0-1225B8EDA5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A006C9-4066-4B1B-8A63-31B44CDAB1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B4F657-CDC2-47F8-9F4C-460FFC85EB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35D682-DD06-4ECF-9D62-B90732089D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F4EA5D-203C-44EF-B4F1-A28F073F6E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10200602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招商引资项目的环境风险评估</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招商引资项目概况</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环境风险识别</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环境风险评估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环境风险应对措施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环境风险监管与改进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促进经济可持续发展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招商引资是推动经济发展的重要手段，通过对项目的环境风险进行评估，可以确保项目在促进经济发展的同时，不会对环境造成不可逆转的损害。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履行国际环保义务</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随着全球环保意识的提高，各国纷纷加强环保法规的执行力度。进行环境风险评估有助于确保招商引资项目符合国际环保标准，避免因违反环保法规而产生的国际纠纷。</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保障公众健康和安全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一些招商引资项目可能涉及高污染、高耗能产业，如果管理不当，可能对公众健康和安全构成威胁。通过环境风险评估，可以及时发现并采取措施消除潜在的环境风险。</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生态环境影响</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预测项目对周边生态环境可能产生的影响，包括生物多样性、植被覆盖、水土流失等方面的变化，以及是否采取了相应的生态恢复和补偿措施。</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项目选址及布局</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评估项目选址的合理性，分析项目布局是否符合环保要求，如是否远离居民区、水源地等敏感区域。</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生产工艺及污染物排放</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分析项目采用的生产工艺是否先进、环保，评估生产过程中可能产生的污染物种类、排放量及处理方式是否达标。</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资源消耗及综合利用</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评估项目的资源消耗情况，包括能源、水资源等的使用效率，以及废弃物的综合利用情况，是否实现了资源的节约和循环利用。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招商引资项目概况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项目目标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实现经济效益、社会效益和环境效益的统一，推动可持续发展。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项目名称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XX招商引资项目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项目背景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为推动当地经济发展，引进外资和技术，促进产业升级和转型。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项目介绍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总投资额</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XX亿元人民币</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投资方</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包括国内企业和外资企业，共计XX家。</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投资方式</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包括现金投资、技术投资、设备投资等多种方式。</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项目投资规模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建设地点</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位于当地工业园区内，占地面积XX平方米。</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生产能力</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项目建成后，将形成年产XX吨产品的生产能力。</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建设内容</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包括生产车间、仓库、办公楼、员工宿舍等配套设施。</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项目建设内容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03</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环境风险识别</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地理位置</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项目所处地区的自然灾害频率和严重程度，如地震、洪水、台风等。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气候条件</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极端天气事件以及长期气候变化对项目的影响，如暴雨、干旱、温度变化等。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生态环境</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项目对周边生态环境的潜在影响，包括生物多样性、水资源、土壤质量等。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自然环境风险</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社会稳定性</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项目所在地区的社会治安状况，包括犯罪率、社会秩序等。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文化差异</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项目涉及不同文化背景的投资方和合作方之间的文化差异和冲突。</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公众态度</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当地居民对项目建设和运营的态度和意见，以及可能产生的社会舆论压力。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社会环境风险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国内外经济形势变化对项目投资回报的潜在影响，如通货膨胀、利率变动等。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宏观经济波动</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项目所处行业的市场竞争状况，包括竞争对手的数量、实力和市场份额等。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市场竞争</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国家及地方政府相关政策法规的调整对项目合规性和经济效益的影响。</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政策法规变化</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经济环境风险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https://d.book118.com/898102006020006033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2024-09-10T23:02:09.972</cp:lastPrinted>
  <dcterms:created xsi:type="dcterms:W3CDTF">2024-09-10T15:02:09Z</dcterms:created>
  <dcterms:modified xsi:type="dcterms:W3CDTF">2024-09-10T15:02:12Z</dcterms:modified>
</cp:coreProperties>
</file>