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19ACFD-536B-4800-AAB4-0074BADF39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89404D-2792-4E3D-B0A5-A325A3ABA2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7F3A65-22CE-431D-9DA0-BC8F34BCF9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898FF1D-7C3B-4B66-8798-5F817A1334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199362B-E601-4DDE-81D0-45E8A18FC3E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3C5211-F8FE-40C3-839A-2D778E6041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C37532-CA14-47F2-81BA-6385F3C477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4DC88F-6453-48D9-8CAB-D182DA3621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9F76F3-3922-4505-88F3-510A7CBF77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007373-8321-4689-9953-02C5625A10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F75FA9-6C3E-41E4-A66C-C6545C9263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png" /><Relationship Id="rId3" Type="http://schemas.openxmlformats.org/officeDocument/2006/relationships/image" Target="../media/image17.png" /><Relationship Id="rId4" Type="http://schemas.openxmlformats.org/officeDocument/2006/relationships/image" Target="../media/image18.png" /><Relationship Id="rId5" Type="http://schemas.openxmlformats.org/officeDocument/2006/relationships/image" Target="../media/image19.png" /><Relationship Id="rId6"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102007111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青少年无人机科普教育方案PPT课件</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无人机科普教育意义与背景</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无人机基础知识普及</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青少年无人机实践操作培训</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无人机竞赛活动组织与推广</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青少年无人机创新项目指导</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教育资源整合与合作模式探讨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无人机科普教育意义与背景</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17969" b="17969"/>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激发创新思维</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通过无人机科普教育，引导青少年关注科技发展前沿，激发探索和创新的兴趣。</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培养实践能力</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让青少年亲手操作无人机，参与编程、调试等实践活动，提高动手能力和解决问题的能力。</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强化团队协作</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在无人机科普教育中，鼓励青少年分组协作，共同完成任务，培养团队合作精神。</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培养青少年科技创新能力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2065" b="12065"/>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了解无人机技术</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通过介绍无人机的原理、构造、功能等方面知识，帮助青少年全面了解无人机技术及其应用领域。</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探究科技前沿</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引导青少年关注无人机技术的最新发展动态，拓展科技视野，激发对科技未来的向往。</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认知多元化发展</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通过无人机科普教育，使青少年认识到科技发展的多元化和跨界融合的趋势，促进全面认知发展。</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拓展青少年视野与认知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适应未来社会发展需求</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培养科技素养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无人机科普教育有助于提高青少年的科技素养，为未来学习和工作奠定基础。</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增强竞争力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掌握无人机技术有助于青少年在未来职业发展中具备更多技能，提高竞争力。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响应国家发展战略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无人机技术的发展符合国家创新驱动发展战略需求，通过科普教育培养青少年的科技创新能力，有助于推动国家科技进步和产业升级。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无人机基础知识普及</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根据用途、航程、起飞重量等标准，无人机可分为军用、民用、消费级、工业级等多种类型。</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无人机是一种利用无线电遥控设备和自备的程序控制装置操纵的不载人飞机。</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无人机定义及分类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无人机通过GPS、北斗等卫星导航系统实现精确定位和导航。</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导航系统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控制系统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00" r="100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传感器技术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125" r="12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通过遥控器或地面站对无人机进行远程控制，实现起飞、飞行、降落等操作。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利用陀螺仪、加速度计等传感器感知自身姿态和飞行状态，实现稳定飞行。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无人机工作原理简介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航拍领域</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农业领域</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无人机可用于农作物状态监测、精准施肥、农药喷洒等农业生产环节。</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救援领域</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在自然灾害等紧急情况下，无人机可快速获取灾区信息，为救援工作提供有力支持。</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无人机搭载高清相机进行空中拍摄，广泛应用于电影、广告、新闻报道等领域。</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其他领域</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如环境监测、地质勘探、物流配送等领域，无人机也发挥着越来越重要的作用。</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无人机应用领域探讨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青少年无人机实践操作培训</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3895588" y="1757233"/>
            <a:ext cx="1867327" cy="1867327"/>
            <a:chOff x="3895588" y="1757233"/>
            <a:chExt cx="1867327" cy="1867327"/>
          </a:xfrm>
        </p:grpSpPr>
        <p:sp>
          <p:nvSpPr>
            <p:cNvPr id="3" name="AutoShape 3"/>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6435060" y="1757233"/>
            <a:ext cx="1867327" cy="1867327"/>
            <a:chOff x="6435060" y="1757233"/>
            <a:chExt cx="1867327" cy="1867327"/>
          </a:xfrm>
        </p:grpSpPr>
        <p:sp>
          <p:nvSpPr>
            <p:cNvPr id="5" name="AutoShape 5"/>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356238" y="1757233"/>
            <a:ext cx="1867327" cy="1867327"/>
            <a:chOff x="1356238" y="1757233"/>
            <a:chExt cx="1867327" cy="1867327"/>
          </a:xfrm>
        </p:grpSpPr>
        <p:sp>
          <p:nvSpPr>
            <p:cNvPr id="7" name="AutoShape 7"/>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34127" y="39183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飞行场地选择</a:t>
            </a:r>
            <a:endParaRPr lang="en-US" sz="1100"/>
          </a:p>
        </p:txBody>
      </p:sp>
      <p:sp>
        <p:nvSpPr>
          <p:cNvPr id="9" name="AutoShape 9"/>
          <p:cNvSpPr/>
          <p:nvPr/>
        </p:nvSpPr>
        <p:spPr>
          <a:xfrm>
            <a:off x="1134129" y="43256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确保飞行场地开阔、无障碍物，远离人群和建筑物，遵守当地飞行规定。</a:t>
            </a:r>
            <a:endParaRPr lang="en-US" sz="1100"/>
          </a:p>
        </p:txBody>
      </p:sp>
      <p:sp>
        <p:nvSpPr>
          <p:cNvPr id="10" name="AutoShape 10"/>
          <p:cNvSpPr/>
          <p:nvPr/>
        </p:nvSpPr>
        <p:spPr>
          <a:xfrm>
            <a:off x="3655214" y="39183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无人机检查</a:t>
            </a:r>
            <a:endParaRPr lang="en-US" sz="1100"/>
          </a:p>
        </p:txBody>
      </p:sp>
      <p:sp>
        <p:nvSpPr>
          <p:cNvPr id="11" name="AutoShape 11"/>
          <p:cNvSpPr/>
          <p:nvPr/>
        </p:nvSpPr>
        <p:spPr>
          <a:xfrm>
            <a:off x="3655214" y="43256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在飞行前对无人机进行全面检查，包括电池、螺旋桨、遥控器等，确保设备完好。</a:t>
            </a:r>
            <a:endParaRPr lang="en-US" sz="1100"/>
          </a:p>
        </p:txBody>
      </p:sp>
      <p:sp>
        <p:nvSpPr>
          <p:cNvPr id="12" name="AutoShape 12"/>
          <p:cNvSpPr/>
          <p:nvPr/>
        </p:nvSpPr>
        <p:spPr>
          <a:xfrm>
            <a:off x="6206861" y="39183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安全防护措施</a:t>
            </a:r>
            <a:endParaRPr lang="en-US" sz="1100"/>
          </a:p>
        </p:txBody>
      </p:sp>
      <p:sp>
        <p:nvSpPr>
          <p:cNvPr id="13" name="AutoShape 13"/>
          <p:cNvSpPr/>
          <p:nvPr/>
        </p:nvSpPr>
        <p:spPr>
          <a:xfrm>
            <a:off x="6206862" y="43256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佩戴防护眼镜，避免阳光直射和螺旋桨旋转时产生的飞溅物伤害眼睛。</a:t>
            </a:r>
            <a:endParaRPr lang="en-US" sz="1100"/>
          </a:p>
        </p:txBody>
      </p:sp>
      <p:sp>
        <p:nvSpPr>
          <p:cNvPr id="14" name="AutoShape 14"/>
          <p:cNvSpPr/>
          <p:nvPr/>
        </p:nvSpPr>
        <p:spPr>
          <a:xfrm>
            <a:off x="8746332" y="39183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飞行注意事项</a:t>
            </a:r>
            <a:endParaRPr lang="en-US" sz="1100"/>
          </a:p>
        </p:txBody>
      </p:sp>
      <p:sp>
        <p:nvSpPr>
          <p:cNvPr id="15" name="AutoShape 15"/>
          <p:cNvSpPr/>
          <p:nvPr/>
        </p:nvSpPr>
        <p:spPr>
          <a:xfrm>
            <a:off x="8746334" y="43256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保持与无人机的安全距离，避免在风力较大或天气恶劣的情况下飞行。</a:t>
            </a:r>
            <a:endParaRPr lang="en-US" sz="1100"/>
          </a:p>
        </p:txBody>
      </p:sp>
      <p:grpSp>
        <p:nvGrpSpPr>
          <p:cNvPr id="16" name="Group 16"/>
          <p:cNvGrpSpPr/>
          <p:nvPr/>
        </p:nvGrpSpPr>
        <p:grpSpPr>
          <a:xfrm>
            <a:off x="1999673" y="2385294"/>
            <a:ext cx="580457" cy="611204"/>
            <a:chOff x="1999673" y="2385294"/>
            <a:chExt cx="580457" cy="611204"/>
          </a:xfrm>
        </p:grpSpPr>
        <p:sp>
          <p:nvSpPr>
            <p:cNvPr id="17" name="Freeform 17"/>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431200" y="2395266"/>
            <a:ext cx="796103" cy="591260"/>
            <a:chOff x="4431200" y="2395266"/>
            <a:chExt cx="796103" cy="591260"/>
          </a:xfrm>
        </p:grpSpPr>
        <p:sp>
          <p:nvSpPr>
            <p:cNvPr id="22" name="Freeform 22"/>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Freeform 24"/>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5" name="Group 25"/>
          <p:cNvGrpSpPr/>
          <p:nvPr/>
        </p:nvGrpSpPr>
        <p:grpSpPr>
          <a:xfrm>
            <a:off x="0" y="0"/>
            <a:ext cx="0" cy="0"/>
          </a:xfrm>
        </p:grpSpPr>
        <p:sp>
          <p:nvSpPr>
            <p:cNvPr id="26" name="Freeform 26"/>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 name="Group 28"/>
          <p:cNvGrpSpPr/>
          <p:nvPr/>
        </p:nvGrpSpPr>
        <p:grpSpPr>
          <a:xfrm>
            <a:off x="8974532" y="1757233"/>
            <a:ext cx="1867327" cy="1867327"/>
            <a:chOff x="8974532" y="1757233"/>
            <a:chExt cx="1867327" cy="1867327"/>
          </a:xfrm>
        </p:grpSpPr>
        <p:sp>
          <p:nvSpPr>
            <p:cNvPr id="29" name="AutoShape 29"/>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安全操作规范讲解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遥控器操作</a:t>
            </a:r>
            <a:endParaRPr lang="en-US" sz="1100"/>
          </a:p>
        </p:txBody>
      </p:sp>
      <p:sp>
        <p:nvSpPr>
          <p:cNvPr id="19" name="AutoShape 19"/>
          <p:cNvSpPr/>
          <p:nvPr/>
        </p:nvSpPr>
        <p:spPr>
          <a:xfrm>
            <a:off x="1030805"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学习遥控器的基本操作，包括开关机、模式切换、摇杆控制等。</a:t>
            </a:r>
            <a:endParaRPr lang="en-US" sz="1100"/>
          </a:p>
        </p:txBody>
      </p:sp>
      <p:sp>
        <p:nvSpPr>
          <p:cNvPr id="20" name="AutoShape 20"/>
          <p:cNvSpPr/>
          <p:nvPr/>
        </p:nvSpPr>
        <p:spPr>
          <a:xfrm>
            <a:off x="3705053"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起飞与降落</a:t>
            </a:r>
            <a:endParaRPr lang="en-US" sz="1100"/>
          </a:p>
        </p:txBody>
      </p:sp>
      <p:sp>
        <p:nvSpPr>
          <p:cNvPr id="21" name="AutoShape 21"/>
          <p:cNvSpPr/>
          <p:nvPr/>
        </p:nvSpPr>
        <p:spPr>
          <a:xfrm>
            <a:off x="3811153"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掌握正确的起飞和降落方法，避免无人机倾斜或翻滚。</a:t>
            </a:r>
            <a:endParaRPr lang="en-US" sz="1100"/>
          </a:p>
        </p:txBody>
      </p:sp>
      <p:sp>
        <p:nvSpPr>
          <p:cNvPr id="22" name="AutoShape 22"/>
          <p:cNvSpPr/>
          <p:nvPr/>
        </p:nvSpPr>
        <p:spPr>
          <a:xfrm>
            <a:off x="639497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飞行姿态调整</a:t>
            </a:r>
            <a:endParaRPr lang="en-US" sz="1100"/>
          </a:p>
        </p:txBody>
      </p:sp>
      <p:sp>
        <p:nvSpPr>
          <p:cNvPr id="23" name="AutoShape 23"/>
          <p:cNvSpPr/>
          <p:nvPr/>
        </p:nvSpPr>
        <p:spPr>
          <a:xfrm>
            <a:off x="6501074"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学习如何调整无人机的飞行姿态，包括前进、后退、左转、右转等。</a:t>
            </a:r>
            <a:endParaRPr lang="en-US" sz="1100"/>
          </a:p>
        </p:txBody>
      </p:sp>
      <p:sp>
        <p:nvSpPr>
          <p:cNvPr id="24" name="AutoShape 24"/>
          <p:cNvSpPr/>
          <p:nvPr/>
        </p:nvSpPr>
        <p:spPr>
          <a:xfrm>
            <a:off x="9157221" y="3291405"/>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悬停与定点飞行</a:t>
            </a:r>
            <a:endParaRPr lang="en-US" sz="1100"/>
          </a:p>
        </p:txBody>
      </p:sp>
      <p:sp>
        <p:nvSpPr>
          <p:cNvPr id="25" name="AutoShape 25"/>
          <p:cNvSpPr/>
          <p:nvPr/>
        </p:nvSpPr>
        <p:spPr>
          <a:xfrm>
            <a:off x="9263320" y="3676867"/>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练习使无人机在空中保持悬停状态，以及按照指定路线进行定点飞行。</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基本飞行技能训练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编程基础知识</a:t>
            </a:r>
            <a:endParaRPr lang="en-US" sz="1100"/>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学习简单的编程概念，如变量、循环、条件语句等，为后续的创意编程打下基础。</a:t>
            </a:r>
            <a:endParaRPr lang="en-US" sz="1100"/>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编程实践</a:t>
            </a:r>
            <a:endParaRPr lang="en-US" sz="1100"/>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利用编程软件对无人机进行编程控制，实现自定义的飞行动作和特效。</a:t>
            </a:r>
            <a:endParaRPr lang="en-US" sz="1100"/>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任务挑战设计</a:t>
            </a:r>
            <a:endParaRPr lang="en-US" sz="1100"/>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设计一系列有趣的任务挑战，如穿越障碍、寻找目标、拍摄特定场景等，激发青少年的创造力和解决问题的能力。</a:t>
            </a:r>
            <a:endParaRPr lang="en-US" sz="1100"/>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团队协作与竞技</a:t>
            </a:r>
            <a:endParaRPr lang="en-US" sz="1100"/>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组织青少年进行团队协作，共同完成复杂的任务挑战，培养团队精神和竞争意识。</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创意编程与任务挑战</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无人机竞赛活动组织与推广</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https://d.book118.com/898102007111006047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2024-09-29T01:09:10.425</cp:lastPrinted>
  <dcterms:created xsi:type="dcterms:W3CDTF">2024-09-28T17:09:10Z</dcterms:created>
  <dcterms:modified xsi:type="dcterms:W3CDTF">2024-09-28T17:09:12Z</dcterms:modified>
</cp:coreProperties>
</file>