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069E6-85DD-4B4A-B9D3-A8F0DC97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7504-01C6-4B35-8B07-C9830ED6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951D2-03CA-4608-925C-CD48D2C0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8116A-176F-4DEC-A8F6-449F3E57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6C9F8-887D-4C05-BC43-C10DD65E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03B15-3713-4B2A-AEB8-6B14497D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70EFF-B22F-4E4F-9C32-808AC1078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93662-FFF5-4307-B273-91016E327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77E5F-EA5D-437E-8638-04C27719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13B8E-881F-4ACC-9556-AB1FA9E4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F68F-8CDE-4EE9-8CFB-7F63477F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201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安全风险评估与应对策略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识别潜在的安全风险，评估其可能性和影响程度，为制定有效的应对策略提供依据。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随着信息技术的快速发展，网络安全问题日益突出，对企业和个人造成了严重威胁。因此，进行安全风险评估并采取相应措施至关重要。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本次评估主要针对企业网络系统中的潜在安全风险。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包括网络基础设施、应用系统、数据安全和人员管理等方面的风险评估。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采用定性和定量评估方法，结合专家经验和实际数据进行综合分析。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安全风险评估是对系统、网络、应用等信息技术环境中潜在的安全威胁、脆弱性及其可能造成的影响进行识别、分析和评价的过程。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通过安全风险评估，组织可以了解自身安全状况，发现潜在的安全风险，为制定有效的安全策略和措施提供依据，从而提高整体安全防护能力。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在进行安全风险评估时，应遵循全面性、客观性、准确性、及时性等原则，确保评估结果的可靠性和有效性。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常见的安全风险评估方法包括定性评估、定量评估、综合评估等。具体方法的选择应根据评估对象的特点和实际需求进行确定。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由于安全管理不当或缺乏有效的安全策略而导致的风险，如内部人员滥用权限、数据泄露等。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包括系统漏洞、恶意软件、网络攻击等由技术问题引发的安全风险。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涉及法律法规遵守和知识产权保护等方面的风险，如违反隐私保护规定、侵犯他人权益等。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与供应链相关的安全风险，如供应商的安全问题、供应链中的恶意行为等。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明确需要评估的系统、设备、人员等对象。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收集与评估对象相关的历史数据、技术文档、安全策略等信息。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分析可能对评估对象造成危害的威胁，如恶意攻击、自然灾害、人为错误等。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识别评估对象存在的安全漏洞、配置不当、技术缺陷等脆弱性。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识别威胁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识别脆弱性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分析威胁来源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分析威胁可能来自的内部或外部来源，如内部员工、外部攻击者等。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分析攻击路径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分析威胁可能利用脆弱性对评估对象进行攻击的路径和方式。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分析威胁利用脆弱性可能对评估对象造成的影响程度，包括机密性、完整性、可用性等方面的损失。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综合考虑威胁来源、攻击路径、影响程度等因素，对识别出的风险进行大小评估。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根据风险大小，将风险划分为不同的等级，如高风险、中风险、低风险等。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针对不同等级的风险，制定相应的风险处置计划，明确应对措施、责任人和时间表。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9" r="2544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评估风险大小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确定风险等级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制定风险处置计划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https://d.book118.com/898102012106006036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2024-09-16T02:32:49.860</cp:lastPrinted>
  <dcterms:created xsi:type="dcterms:W3CDTF">2024-09-15T18:32:49Z</dcterms:created>
  <dcterms:modified xsi:type="dcterms:W3CDTF">2024-09-15T18:32:51Z</dcterms:modified>
</cp:coreProperties>
</file>