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42371-B4EF-4943-8ED2-68E3323E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120AA-5740-4BFB-B1A2-42CB90E0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BE737-AD4A-47C9-AA1D-566D93DF9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95CB9-C9EE-4785-BB90-A97F28EE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2DFFA-0EDE-4D92-9212-3EF31E53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EB914-EC6C-4864-A07E-5A3BB962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3E8FE-B285-4E95-8EB3-CD2C1FF2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CA388-84E0-4166-82E0-A34092CB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7557E-3F73-41EE-9332-C13B7063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457BA-A796-4538-8314-6EB41F6E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E5628-A20F-4FCE-9467-71E5C483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2117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孕妇口腔健康与胎儿口腔发育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845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孕妇口腔健康的重要性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孕妇口腔问题的预防与控制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孕妇口腔问题的治疗与处理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胎儿口腔发育与保健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孕妇口腔健康教育的普及与推广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孕妇口腔健康的重要性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孕妇口腔健康对胎儿发育的影响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孕妇口腔健康影响胎儿的宫内环境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孕妇口腔感染可能增加早产风险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孕妇牙周炎与低体重儿、早产儿风险增加相关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孕妇口腔健康状况与胎儿出生后的口腔健康状况密切相关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孕妇口腔健康的重要性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孕妇口腔疾病可能导致早产和低体重儿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口腔健康问题影响孕妇营养吸收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口腔感染对胎儿发育产生不良影响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定期口腔检查和保健有助于预防口腔疾病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孕妇口腔健康与儿童口腔健康的关系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孕妇口腔健康影响胎儿口腔发育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孕妇口腔疾病可能导致早产和低体重儿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孕妇口腔健康状况与儿童龋齿风险相关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孕妇口腔健康对儿童口腔健康有长期影响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孕妇口腔问题的预防与控制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定期口腔检查与维护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检查频率：建议孕妇在孕早期和孕晚期各进行一次口腔检查，如有需要可增加检查次数。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定期口腔检查的重要性：及时发现并处理口腔问题，预防口腔疾病的发生。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口腔维护建议：保持口腔卫生，正确刷牙和使用牙线，定期洗牙，避免口腔感染。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控制孕期口腔问题：如发现口腔问题，应及时就医，遵循医生的治疗建议，控制口腔问题的恶化。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保持口腔卫生，正确刷牙和使用牙线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刷牙：每天至少刷牙两次，每次至少2分钟，使用软毛牙刷和含氟牙膏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定期口腔检查：孕期至少进行一次口腔检查，及时发现并处理口腔问题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漱口：饭后用温开水漱口，减少食物残渣和细菌滋生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牙线：每天使用牙线清洁牙齿间隙，特别是后磨牙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孕妇口腔问题的预防与控制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控制孕期饮食：避免过度摄入甜食和酸性食物，减少对牙齿的损害。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保持口腔卫生：养成饭后漱口、刷牙的好习惯，定期进行口腔检查。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补充营养素：适当补充钙、磷等矿物质以及维生素D，有助于维护口腔健康。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定期口腔检查：尽早发现并治疗口腔问题，避免病情恶化对胎儿造成影响。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避免孕期吸烟和饮酒等不良习惯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吸烟对孕妇和胎儿的口腔健康有严重影响，包括增加早产和低体重儿的风险。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饮酒可能会对胎儿的神经发育造成损害，因此孕妇应该避免饮酒。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孕妇应该避免使用有害物质，如毒品和非法药物，这些物质可能会对胎儿的发育造成严重后果。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孕妇应该保持良好的生活习惯，如充足的睡眠、合理的饮食和适当的运动，这些有助于保持口腔健康和胎儿的正常发育。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孕妇口腔问题的治疗与处理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https://d.book118.com/898102117026006026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孕妇口腔健康与胎儿口腔发育</vt:lpstr>
      <vt:lpstr>目录</vt:lpstr>
      <vt:lpstr>孕妇口腔健康的重要性</vt:lpstr>
      <vt:lpstr>孕妇口腔健康对胎儿发育的影响</vt:lpstr>
      <vt:lpstr>孕妇口腔健康的重要性</vt:lpstr>
      <vt:lpstr>孕妇口腔健康与儿童口腔健康的关系</vt:lpstr>
      <vt:lpstr>孕妇口腔问题的预防与控制</vt:lpstr>
      <vt:lpstr>定期口腔检查与维护</vt:lpstr>
      <vt:lpstr>保持口腔卫生，正确刷牙和使用牙线</vt:lpstr>
      <vt:lpstr>孕妇口腔问题的预防与控制</vt:lpstr>
      <vt:lpstr>避免孕期吸烟和饮酒等不良习惯</vt:lpstr>
      <vt:lpstr>孕妇口腔问题的治疗与处理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2024-09-03T05:45:26.271</cp:lastPrinted>
  <dcterms:created xsi:type="dcterms:W3CDTF">2024-09-02T21:45:26Z</dcterms:created>
  <dcterms:modified xsi:type="dcterms:W3CDTF">2024-09-02T21:45:28Z</dcterms:modified>
</cp:coreProperties>
</file>