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084299-CE45-471A-862F-823FAF6E7F8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7A9AD-42DC-48DD-8344-8295EEC9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1FE24-616D-419C-AC18-15A8B05C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B9336-DCEA-442D-BAA0-D2D86CF59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D107C-A70F-4138-81FD-4A70D312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CA569-A357-4330-935D-DDADD48B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7633F-02CF-4845-AA21-63A385B9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DC0AA-5198-4208-9096-BA33BA8AA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2BABE-074E-4188-B263-C924BE0D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14C6C-00FC-49F3-8271-59573C079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6C335-E94F-4599-A525-4D7A3C1D1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D6C01-B839-4555-90C3-AE3BD17D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2E9637-DD93-4F9E-8EBF-3D39765A09A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E0A6775-AD48-4BA0-93FC-CC7E2F5FB2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30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如何开展安全生产培训体验活动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安全生产培训体验活动的重要性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重视安全生产责任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培养正确操作习惯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提高安全操作技能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制定培训计划和流程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培训计划应明确培训目标、内容、时间和地点，流程要合理分配时间和资源，确保培训顺利进行。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现场安全控制和指导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保证设施完好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定期检查安全设施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示范正确操作步骤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提供安全操作示范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提示注意事项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设置安全警示标识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实时监控培训过程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现场安全控制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设立安全警戒线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配备急救箱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实时监测与预警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设立监控摄像头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建立紧急通讯系统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收集参与者反馈意见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开展前的准备工作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整理活动资料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布置培训场地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制定应急预案和措施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指定具体负责人员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明确安全责任人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制定应急演练计划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保障信息畅通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建立应急联络机制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备有急救药品和器械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提供应急装备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知识传递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知识传递是安全生产培训的重要环节，通过讲座、演示等形式向学员传递基础知识，强调安全意识和规范操作流程。同时，通过实例分析和案例讲解，帮助学员更深入地理解安全生产相关知识。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体验互动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提供模拟环境进行实践操作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设置虚拟场景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通过亲身体验加深印象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促进学员之间的互动和交流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让学员参与讨论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促进团队协作和合作能力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设计团队建设活动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共同完成安全任务，建立信任关系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通过团队协作实现安全目标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加强团队成员之间的联系与理解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知识检测是培训活动的重要环节，定期进行知识测试和实际操作考核，能够反馈学员学习效果和掌握程度。通过针对性的强化培训和补充教育，提高学员对安全生产知识的掌握和应用能力。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典型案例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在安全生产培训体验活动中，总结和分享真实安全事故案例是必不可少的一环。通过分析事故原因和教训，可以加强参与者的安全意识，提高防范策略的有效性。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成功经验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成功案例概括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成功经验和管理模式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提供借鉴和学习的思路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借鉴思路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失败教训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安全生产失败案例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总结失败案例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失败原因和处理方法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强调预防和改进措施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学习行业领先企业的安全生产实践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搭建企业间的信息共享平台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https://d.book118.com/898103022010006050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如何开展安全生产培训体验活动</vt:lpstr>
      <vt:lpstr>目录</vt:lpstr>
      <vt:lpstr>第1章 简介</vt:lpstr>
      <vt:lpstr>安全生产培训体验活动的重要性</vt:lpstr>
      <vt:lpstr> </vt:lpstr>
      <vt:lpstr>现场安全控制和指导</vt:lpstr>
      <vt:lpstr>活动实施</vt:lpstr>
      <vt:lpstr>制定应急预案和措施</vt:lpstr>
      <vt:lpstr>第2章 培训内容设计</vt:lpstr>
      <vt:lpstr> </vt:lpstr>
      <vt:lpstr>体验互动</vt:lpstr>
      <vt:lpstr>团队合作</vt:lpstr>
      <vt:lpstr>知识检测</vt:lpstr>
      <vt:lpstr>第3章 实践案例分享</vt:lpstr>
      <vt:lpstr> </vt:lpstr>
      <vt:lpstr>成功经验</vt:lpstr>
      <vt:lpstr>失败教训</vt:lpstr>
      <vt:lpstr>企业分享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2024-09-29T14:23:35.351</cp:lastPrinted>
  <dcterms:created xsi:type="dcterms:W3CDTF">2024-09-29T06:23:35Z</dcterms:created>
  <dcterms:modified xsi:type="dcterms:W3CDTF">2024-09-29T06:23:37Z</dcterms:modified>
</cp:coreProperties>
</file>