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6DE9F-83F8-415C-8DDA-3BF47E889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1F304-37AD-4713-B617-460A36F4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EF75B-AEDD-4000-BFC1-BEDE7169C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F6E0F-FC71-4B7F-BAE3-E15607EAC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4426D-E9C4-4C53-AC60-001136DF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694DD-8C58-4033-9687-F3EF4606B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E51ED-CED6-46FA-85EE-FB6B3819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93CA1-C200-4442-8D88-E75E51202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57B5B-C2E8-4658-9C81-1F268B2BC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868EB-481C-41CC-B4F7-62A2A4B5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C3471-A0D4-44CF-B3E4-8506A52C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311706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《温度测量系统》ppt课件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温度测量系统的组成与原理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温度测量系统的维护与校准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温度测量是利用物理或化学方法对物体的温度进行量化的过程，对于科学研究、工业生产、医疗等领域具有重要意义。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温度是描述物体热状态的重要参数，通过温度测量可以了解物体的热特性、热行为和热变化，为科学研究、工业生产、医疗等领域提供重要的数据支持。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温度测量的定义与重要性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温度测量系统可以根据不同的分类标准进行分类，如测温范围、测量方式、测量原理等。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根据测温范围，温度测量系统可分为低温测量系统、常温测量系统、高温测量系统等；根据测量方式，可分为接触式测温系统和非接触式测温系统；根据测量原理，可分为热电偶测温、热电阻测温、红外测温等。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温度测量系统的分类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温度测量技术的发展历程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随着科技的发展，温度测量技术也在不断进步和完善，经历了从简单到复杂、从低精度到高精度的演变。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温度测量主要依靠人的感觉器官和简单的工具，如火候、水银温度计等，精度和可靠性较低。随着科技的发展，出现了热电偶、热电阻等接触式测温方法和红外测温等非接触式测温方法，精度和可靠性得到了显著提高。如今，随着传感器技术和计算机技术的发展，温度测量技术正向着智能化、高精度、高可靠性的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温度测量系统的组成与原理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温度传感器是温度测量系统的核心组成部分，用于感知被测物体的温度变化，并将其转换为可测量的电信号。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常见的温度传感器有热电阻、热电偶、集成温度传感器等，它们的工作原理和应用场景各不相同。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阻利用金属导体电阻随温度变化的特性，通过测量电阻值来推算温度。热电偶则基于热电效应原理，通过测量热电势来计算温度。集成温度传感器则是将温度传感器与信号处理电路集成在一起，具有体积小、精度高、响应速度快等优点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选择合适的温度传感器需要根据测量范围、精度、响应速度、稳定性等要求进行综合考虑。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数据采集器是温度测量系统中的重要组成部分，负责接收温度传感器输出的电信号，并将其转换为数字信号，以便于后续的数据处理和分析。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数据采集器在硬件上通常由信号调理电路、模数转换器（ADC）和微控制器等组成，软件上则需要实现数据采集、存储和传输等功能。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数据采集器的性能指标包括采样速率、分辨率、精度、线性度等，这些指标的选择直接影响着整个温度测量系统的性能。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数据采集器通常具有多通道输入、高分辨率、低噪声等特点，能够同时采集多个温度传感器的数据，提高测量的准确性和可靠性。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数据处理单元是温度测量系统中的大脑，负责对采集到的数据进行处理、分析和显示。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数据处理单元的性能指标包括处理速度、精度和稳定性等，这些指标的选择直接影响着整个温度测量系统的性能和可靠性。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数据处理单元在软件上需要实现数据滤波、标定、补偿等功能，以提高测量的准确性和稳定性。同时还需要提供友好的用户界面，方便用户进行操作和查看测量结果。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数据处理单元通常由计算机或单片机等处理器构成，通过编写相应的软件程序，对采集到的数据进行处理、计算和显示，生成温度曲线、报表等可视化结果。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数据处理单元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温度测量系统的应用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中，温度是一个重要的工艺参数，温度测量系统用于监测和控制生产过程中的温度，确保产品质量和生产安全。例如，在冶金、化工、陶瓷等行业中，温度测量系统用于控制炉温、反应温度等关键工艺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温度测量系统在工业生产中还用于设备故障预警和预防性维护。当温度异常升高或下降时，系统可以及时发出警报，提醒操作人员采取措施，避免设备损坏或生产事故。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工业生产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在科学研究中，温度是一个重要的物理量，温度测量系统用于精确测量和记录实验过程中的温度变化。例如，在生物学、化学、物理学等领域的研究中，温度测量系统用于实验设备的温度控制和监测。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科学研究中的温度测量系统需要具备高精度、高稳定性和可靠性，以确保实验结果的准确性和可重复性。同时，温度测量系统还需要具备数据记录和分析功能，以便研究人员对实验数据进行处理和分析。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https://d.book118.com/898103117060006037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2024-09-17T06:51:00.599</cp:lastPrinted>
  <dcterms:created xsi:type="dcterms:W3CDTF">2024-09-16T22:51:00Z</dcterms:created>
  <dcterms:modified xsi:type="dcterms:W3CDTF">2024-09-16T22:51:02Z</dcterms:modified>
</cp:coreProperties>
</file>