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D8F82-4FA1-467C-89E1-D971417D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E98BE-B67F-470D-B3F8-124AA8BB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FFD0E-7291-463C-A70F-9B6FA2B2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DE3C6-DD7E-48CC-B7C9-5AF04A350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AE642-A424-441E-BD18-00D3B07A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4F2A4-6CFB-46AF-99E7-CAA2E605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F95F2-E009-4E7A-82A5-55397396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DC1C3-6DD5-4BBC-BA7C-41D7F268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F24EC-66C8-448F-80FE-76E74DE6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48508-F4B4-4B63-9DC0-2CFC2996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95AE8-6E29-4595-B0EE-21375352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405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计划制定与执行能力员工培训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执行能力基础知识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计划制定与执行能力的关系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员工培训计划制定与执行实践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提升员工计划制定能力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帮助员工掌握制定有效计划的方法和技巧，提高工作效率和成果质量。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强化员工执行能力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培养员工按照计划执行任务的意识和能力，确保工作顺利进行并达成预期目标。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适应企业发展需求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随着企业规模扩大和业务复杂度增加，对员工计划制定和执行能力的要求也越来越高。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介绍制定计划的基本步骤、关键要素和常用工具，帮助员工理解如何制定科学合理的计划。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计划制定的基本原则和方法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讲解时间管理的重要性和方法，指导员工如何合理安排工作时间，确保重要任务得到优先处理。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时间管理和优先级排序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分享执行计划过程中的实用技巧和策略，如分解任务、设定里程碑、监控进度等，帮助员工提高执行效率。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执行计划的技巧和策略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探讨团队协作中计划制定和执行的关键因素，提供有效的沟通技巧和协作方法，促进团队成员之间的顺畅合作。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团队协作和沟通技巧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43" r="33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计划制定是指为实现目标而预先进行的系统性思考和安排，包括确定目标、制定方案、配置资源、安排时间等。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计划制定能够帮助员工明确工作方向，提高工作效率，减少工作失误，提升工作满意度和成就感。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以目标为导向，确保计划与目标保持一致。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全面考虑各种因素，确保计划的完整性和可行性。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计划制定的原则和步骤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系统思考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灵活性：预留一定的调整空间，以应对不可预见的变化。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918" b="11918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计划制定的原则和步骤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了解当前情况，明确起点和基础。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确定具体、可衡量、可实现、相关性强和时限明确的目标。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4" r="256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计划制定的原则和步骤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设计实现目标的策略和措施。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合理安排人力、物力、财力等资源。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制定详细的时间表，确保按计划推进。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计划制定的原则和步骤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工作分解结构（WBS）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将项目或任务逐层分解为更小、更易于管理的部分。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甘特图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通过条形图展示项目的时间安排和进度。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PERT图：通过网络图展示项目各任务之间的逻辑关系和时间安排。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计划制定的工具和方法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分析优势、劣势、机会和威胁，为制定计划提供依据。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识别潜在风险，制定相应的应对策略，确保计划的顺利实施。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通过设定和实现目标来推动计划的执行。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计划制定的工具和方法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执行能力基础知识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https://d.book118.com/898104055027006026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2024-09-03T06:32:39.194</cp:lastPrinted>
  <dcterms:created xsi:type="dcterms:W3CDTF">2024-09-02T22:32:39Z</dcterms:created>
  <dcterms:modified xsi:type="dcterms:W3CDTF">2024-09-02T22:32:41Z</dcterms:modified>
</cp:coreProperties>
</file>