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13E69-01FC-4D98-9D89-24F522C22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A54A0-D8ED-4A48-9039-9E44A1504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8025B-5616-480F-B61A-3D9F8C487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DF41D-8C40-4D0B-BD7B-1E5F38917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4A63A-6280-4548-9D00-C4150E0B1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84F9AD-05E9-49DC-BBD5-F8C0D9F13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B782D-6245-45EF-A7A8-6DD8C9A81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539AD-9EF2-43EC-8387-19295DD49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C08E9-0288-46E1-B5AB-C735DE0F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80C02-0BD2-4A36-9FEA-064EACF63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76350-24A4-4A70-AB3A-F430B1419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04072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禁烟主题班会通用课件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戒烟的方法和技巧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禁烟法律法规和学校规章制度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互动和讨论环节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70" r="1507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626" r="1262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吸烟会导致慢性阻塞性肺疾病、肺癌等呼吸系统疾病。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吸烟会增加患高血压、冠心病、中风等疾病的风险。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吸烟会影响消化功能，增加胃溃疡、胃炎等消化道疾病的风险。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吸烟会降低男性精子质量，增加女性不孕的风险。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呼吸系统损伤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消化系统问题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影响生育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吸烟会加重焦虑和抑郁症状，影响情绪稳定。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吸烟会导致尼古丁依赖，使戒烟变得困难，影响意志力和自控力。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尼古丁依赖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长期吸烟会影响大脑功能，导致记忆力、注意力等认知能力下降。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降低认知能力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吸烟产生的二手烟会对周围人群造成健康危害，污染环境。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火灾隐患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增加医疗负担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烟蒂容易引发火灾，对社会安全构成威胁。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吸烟导致的疾病会给社会带来巨大的医疗负担和经济损失。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吸烟是导致肺癌的主要原因之一，戒烟可以显著降低患肺癌的风险。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833" r="13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降低患肺癌的风险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戒烟可以改善心肺功能，减少慢性阻塞性肺疾病和心脏病的风险。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改善心肺功能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戒烟还可以减少患高血压、中风、胃溃疡等其他健康问题的风险。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减少其他健康问题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改善自身健康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56" b="290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747" b="67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改善呼吸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戒烟可以改善呼吸，减少咳嗽、气喘等症状，提高呼吸系统的健康水平。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增强身体机能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戒烟可以提高身体的耐力、心肺功能和免疫力，使身体更健康、更有活力。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戒烟可以减轻焦虑、抑郁等心理问题，提高心理健康水平。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对社会的贡献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戒烟可以减少公共卫生负担，降低医疗保健成本，对社会具有积极的影响。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对后代的榜样作用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戒烟者通过自身的行动，为后代树立了珍惜生命、关注健康的良好榜样。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对家人和朋友的积极影响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戒烟者可以成为家人和朋友的榜样，传递积极的生活态度和价值观。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树立良好榜样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https://d.book118.com/898104072003006030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2024-09-06T03:42:02.956</cp:lastPrinted>
  <dcterms:created xsi:type="dcterms:W3CDTF">2024-09-05T19:42:02Z</dcterms:created>
  <dcterms:modified xsi:type="dcterms:W3CDTF">2024-09-05T19:42:04Z</dcterms:modified>
</cp:coreProperties>
</file>