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AB35D-A73F-47FB-9F91-9E3B1EAD5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35BEC-F40F-4020-9612-78B65D4E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0D5FE-CDBC-4650-82F6-8D2356E6E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41631-F5FD-40BC-9823-B08AEDC0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09366-A20C-4465-B9F9-20D598CF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480A7-727F-4A98-ADB8-E891078DB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38F3D-2CB8-42C5-A9D4-155726EE2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E92C7-4E4B-4713-B951-42F2365D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F9D10-A468-4556-9958-89698604F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9C46A-64EA-4DE0-98D1-D45A119F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D2037-A626-4071-8B63-B4227754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5042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系列包装的设计系列化包装的设计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系列化包装设计概述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系列化包装设计是指针对某一品牌或产品系列，通过统一的设计元素、色彩、材质等手段，创造出具有整体性和连贯性的包装形象，以强化品牌形象，提高产品的市场竞争力。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随着市场竞争的加剧和消费者需求的多样化，系列化包装设计正朝着个性化、差异化、环保化等方向发展。同时，数字化技术的运用也为系列化包装设计提供了更多的可能性。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584" r="215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24" r="25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15" b="45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消费者对产品的第一印象往往来自包装，系列化包装设计能够满足消费者对产品美观、实用、环保等方面的需求，提高产品的附加值。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品牌建设需求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系列化包装设计有助于强化品牌形象，提高品牌知名度和美誉度，进而促进产品销售。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在激烈的市场竞争中，系列化包装设计能够凸显产品个性，吸引消费者眼球，提高产品的市场竞争力。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系列化包装设计应遵循整体性、连贯性、个性化、差异化等原则，确保包装设计与品牌形象、产品特点相契合。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以人为本，从消费者的角度出发，关注消费者的审美和使用体验；注重创新与差异化，避免与竞争对手的包装雷同；倡导绿色环保理念，选择环保材料和设计方式，降低包装对环境的影响。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64" r="293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设计原则与指导思想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系列化包装设计元素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色彩对比与调和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运用色彩对比和调和手法，突出产品特点和品牌形象，同时保持视觉上的和谐统一。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色彩与品牌形象一致性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确保系列包装的色彩设计与品牌形象、产品属性等保持一致，加强品牌识别度。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了解色彩心理学原理，根据不同目标受众选择合适的色彩搭配，如针对年轻人的活力色彩、针对高端市场的优雅色调等。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87" r="1408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从产品、品牌或企业文化中提取具有代表性和识别度的图形元素，进行创意组合和表现。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图形元素提取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图形与主题融合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87" r="1408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图形简化与抽象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00" r="21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根据包装设计主题，运用图形创意表现主题内涵，增强包装的视觉冲击力和吸引力。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对复杂图形进行简化和抽象处理，提炼出简洁明快的视觉符号，便于消费者快速识别和记忆。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图形创意与表现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根据产品属性和目标受众，规划包装上的文字内容，包括产品名称、品牌名称、广告语、使用说明等。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175" r="291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文字内容规划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选择合适的字体和字号，进行文字排版设计，确保文字清晰易读，同时体现品牌调性和产品特点。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文字字体设计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175" r="291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175" r="291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将文字与图形元素有机结合，形成统一的视觉形象，提高包装的整体美感和信息传递效率。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文字与图形结合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文字排版与信息传递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根据产品的属性和定位，选择合适的包装材质，如纸质、塑料、金属等，体现产品的品质和档次。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材质与产品定位匹配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探索新型环保材质，降低包装对环境的影响，同时体现企业的社会责任和环保意识。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材质创新与环保理念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利用不同材质的质感和视觉效果，增强包装的触感和视觉冲击力，提高产品的附加值和吸引力。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材质质感与视觉效果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材质选择与运用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系列化包装设计流程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了解目标市场的消费者需求、竞争态势、行业趋势等，为包装设计提供市场依据。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831" r="2683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896" r="1789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明确品牌的核心价值和目标受众，确保包装设计符合品牌形象和战略。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对产品进行深入分析，包括产品属性、功能、卖点等，为包装设计提供创意灵感。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前期调研与策划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31" r="164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选择合适的色彩、图形、文字等设计元素，使包装设计更具吸引力和辨识度。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根据前期调研结果，进行头脑风暴，提出多种创意构思，为包装设计提供多样化选择。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草图绘制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将创意构思转化为可视化草图，初步呈现包装设计的整体效果和细节。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创意构思与草图绘制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方案评审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组织专业评审团队对设计方案进行评审，从创意、市场、技术等多角度进行评估。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优化调整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根据评审意见，对设计方案进行优化调整，提高设计方案的完善度和可行性。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成本预算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对设计方案进行成本预算，确保设计方案在经济上可行。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方案评审与优化调整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将最终确定的设计方案转化为实际包装产品，包括材料选择、制作工艺、印刷等环节。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对已投放市场的包装进行跟踪和维护，收集消费者反馈和市场信息，及时调整和改进设计方案。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根据市场变化和消费者需求变化，对包装设计进行持续改进和创新，保持品牌竞争力和市场活力。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实施执行与后期维护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https://d.book118.com/898105042003006042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2024-09-20T23:04:48.546</cp:lastPrinted>
  <dcterms:created xsi:type="dcterms:W3CDTF">2024-09-20T15:04:48Z</dcterms:created>
  <dcterms:modified xsi:type="dcterms:W3CDTF">2024-09-20T15:04:50Z</dcterms:modified>
</cp:coreProperties>
</file>