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8AB61-737C-4E66-A33A-4FE77E5D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7ABB6-2E33-4D30-8D3E-24143994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D2F3F-B0CB-426D-9ED8-E9226EAC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F404B-DFF0-4879-8178-920ED7BD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4C7DC-D46C-4C0C-AFE2-733E8295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FCAF5-7212-43A6-B0CA-EE137E0C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D5681-0585-40C2-A7E2-6AC7691C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75221-693A-46F1-A2F2-4B282E0B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E9E15-5091-473F-9F68-ADA7A5DC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6654-888E-49BF-AD9C-9A54F340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90E4D-FD5D-448F-8992-94A5550E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603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B2C电子商务网站项目运营方案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网站平台规划与建设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商品策略与供应链管理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团队建设与运营管理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349" b="73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随着互联网的普及和消费者购物习惯的改变，电子商务市场规模逐年增长，成为全球零售业的重要组成部分。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电子商务市场竞争激烈，各大平台通过技术创新、营销策略等多种手段争夺市场份额。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未来电子商务市场将继续保持增长态势，同时呈现出移动化、社交化、智能化等发展趋势。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本项目致力于打造一个高品质、便捷、个性化的B2C电子商务网站，为消费者提供优质的购物体验。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80" r="174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以年轻、时尚、注重品质的消费者为主要目标用户群体。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通过独特的商品选品、个性化的用户体验、高效的物流配送等打造核心竞争力。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运营目标及预期成果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提高网站知名度、用户活跃度、销售额等关键指标，实现网站的可持续发展。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在运营周期内，实现网站流量、用户数、销售额的稳步增长，提升品牌影响力和市场竞争力。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网站平台规划与建设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采用微服务架构，实现高可用性、高性能、可伸缩性，降低系统复杂性。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选用成熟的Java技术栈，包括Spring Cloud、MyBatis等，确保系统稳定性和可维护性。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网站架构设计与技术选型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遵循简洁、直观、易用的设计原则，提供友好的用户界面和购物体验。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通过A/B测试、用户反馈分析等手段，持续优化页面布局、操作流程、加载速度等，提高用户满意度和转化率。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前端界面设计及用户体验优化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实现商品管理、订单处理、支付结算、物流配送等核心功能，支持多种促销活动和营销策略。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与第三方服务如支付网关、物流服务商等进行集成，确保数据传输的安全性和准确性。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后端功能开发与系统集成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商品策略与供应链管理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商品更新与优化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定期评估商品销售表现，及时调整商品结构，保持商品的新鲜度和吸引力。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商品品类规划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根据市场需求、竞争态势及自身优势，合理规划商品品类，打造差异化竞争优势。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选品策略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制定科学的选品标准，通过数据分析、市场调研等手段，精准选择具有市场潜力的商品。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商品品类规划及选品策略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严格筛选优质供应商，确保商品品质和货源稳定性。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建立良好的供应商合作关系，实现双方共赢。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制定合理的采购计划，优化采购流程，降低采购成本。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供应商合作与采购管理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https://d.book118.com/898106035101006031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2024-09-08T15:17:57.699</cp:lastPrinted>
  <dcterms:created xsi:type="dcterms:W3CDTF">2024-09-08T07:17:57Z</dcterms:created>
  <dcterms:modified xsi:type="dcterms:W3CDTF">2024-09-08T07:18:00Z</dcterms:modified>
</cp:coreProperties>
</file>