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737DD-F4D4-4D27-B6BD-321D0DC8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962C8-A158-409F-A4CC-972D7B67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4CCEE-5896-4CE5-8680-CFC6AE49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40045-9064-4EC8-93E1-25DC6928E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9B78F-32C6-4C10-A1A7-249F6694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AE248E-4E61-4100-8D19-B27BFE24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CBE28-B026-48CA-80F0-9E7CFB046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FADA2-7B73-45A8-91FE-8E774C1C9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1EC0F-D3C4-4FB6-8542-28F8FE841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9799C-02B7-4BBB-8DEB-1CDF5AAD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8455F-414D-4FE9-B5F9-09645091B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6043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跟骨骨折护理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跟骨骨折的预防与注意事项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跟骨骨折概述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06" r="287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跟骨骨折是指跟骨受到外力作用导致的骨骼断裂。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根据骨折的部位和程度，跟骨骨折可分为多种类型，如压缩性骨折、撕脱性骨折等。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跟骨骨折多由高处坠落、交通事故、重物砸伤等高能量损伤引起。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当足部着地或受到垂直压力时，跟骨受到冲击，导致骨折发生。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649" b="256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跟骨骨折主要表现为足跟部疼痛、肿胀、皮下瘀血、压痛和功能障碍。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医生通常通过X光、CT或MRI等影像学检查来确诊跟骨骨折。根据骨折的类型和程度，制定相应的治疗方案。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跟骨骨折治疗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通过石膏固定受伤部位，使骨折部位稳定，促进愈合。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06" r="39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使用消炎止痛药、活血化瘀药等药物治疗，缓解疼痛和肿胀。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如超声波、电疗等物理治疗方法，促进血液循环和骨折愈合。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通过手术切开复位骨折部位，用钢板、钢丝等内固定材料固定，促进骨折愈合。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83" r="20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切开复位内固定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对于骨缺损较大的患者，需要进行植骨治疗，填充骨缺损，促进骨折愈合。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植骨治疗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对于关节内骨折，可采用关节镜下治疗，复位和固定骨折块。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关节镜下治疗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9" r="169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治疗后的康复训练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在疼痛可忍受的情况下进行关节活动度训练、肌肉力量训练等。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逐渐增加训练强度和难度，进行负重训练、步态训练等。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着重进行功能恢复训练，提高日常生活和工作能力。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在康复训练过程中，需定期进行评估和调整训练方案，确保康复效果。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早期康复训练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中期康复训练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后期康复训练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跟骨骨折护理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https://d.book118.com/898106043115006047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2024-09-29T03:23:27.117</cp:lastPrinted>
  <dcterms:created xsi:type="dcterms:W3CDTF">2024-09-28T19:23:27Z</dcterms:created>
  <dcterms:modified xsi:type="dcterms:W3CDTF">2024-09-28T19:23:29Z</dcterms:modified>
</cp:coreProperties>
</file>