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1078C-5594-47BD-89B1-915672381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4ED28-1BC5-435E-AAFE-9CDCC7B54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7FC2A-E542-4442-AB4B-526C9DE6A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6A3A0-C701-4C10-97E5-B5A6FFEA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56F8BE-BE6F-43A9-9A03-5911029B3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C9D6C1-3F50-4FEB-87B7-1B9F51D67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56244-EB0C-4025-B287-728F83A7F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9BF9C-23DC-4FC6-B6C0-14027FAA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CA0F3-D58B-4462-9A7D-469EBC2D6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945A6-FD96-4387-AA93-DBE86D389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63B42-BD07-4296-9C5C-11CF2A5B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07035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内科护士心肺复苏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心肺复苏的实践与训练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心肺复苏（CPR）是一种紧急处理措施，通过人工呼吸和胸外按压来维持患者的呼吸和循环功能，以帮助患者恢复自主呼吸和心跳。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心肺复苏是一种综合性的急救技能，需要掌握正确的操作方法和技巧，以确保患者的生命安全。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及时、正确的心肺复苏可以显著提高患者的生存率，减少并发症和后遗症。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在紧急情况下，如心脏骤停、呼吸衰竭等，心肺复苏是挽救患者生命的关键措施之一。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69" r="242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心肺复苏技术起源于20世纪50年代，经过多年的研究和改进，已经成为一项成熟、有效的急救技能。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随着医学技术的不断进步，心肺复苏的方法和技巧也在不断更新和完善，以更好地满足患者的急救需求。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1081" r="310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501" r="1950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323" r="932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胸外按压（Compressions）- 在心脏骤停的情况下，通过胸外按压来恢复血液循环。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开放气道（Airway）- 保持患者的气道通畅，防止呕吐物和血液流入气道。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人工呼吸（Breathing）- 通过人工呼吸来提供氧气，维持患者的生命体征。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除颤（Defibrillation）- 在心脏骤停的情况下，使用除颤器来纠正心律失常。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心肺复苏的有效指标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心肺复苏后，患者的心率应恢复到正常水平，且能够维持血液循环。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患者应能够自主呼吸，且呼吸频率和深度恢复正常。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患者应能够恢复意识，对外界刺激有反应，且能够进行简单的指令性动作。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患者的血压应恢复到正常水平，以保证全身的血液循环。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恢复自主心跳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恢复自主呼吸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恢复意识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正常血压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在人工呼吸时，应避免过度通气，以免对患者的肺部造成损伤。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在胸外按压时，应避免按压过猛，以免造成肋骨骨折和胸骨损伤。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避免按压过猛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在心肺复苏过程中，应密切关注患者的反应，及时调整按压和人工呼吸的力度和频率。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注意患者的反应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在进行心肺复苏的同时，应及时寻求专业医护人员的帮助，以便更有效地救治患者。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及时寻求专业帮助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839" r="2483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按压部位应在胸骨下半部，即两乳头连线中点。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按压深度应为5-6cm，每次按压后胸廓应完全回弹。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按压频率应为100-120次/分钟，尽量不间断地进行按压。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施救者应跪在患者一侧，将一只手的掌根部放于按压部位，另一只手放在这只手上方，肘部伸直，垂直向下按压。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姿势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将患者的头向后仰，下颌角与耳垂的连线与地面垂直。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头后仰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用手指清理患者口腔中的异物或呕吐物，保持呼吸道通畅。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清理呼吸道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将患者的下巴抬高，使患者的气道更加开放。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下巴抬高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在开放气道的同时，用手掌压住患者的额头，另一只手将患者的颈部抬起。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压额抬颈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https://d.book118.com/898107035022006030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2024-09-06T08:42:14.860</cp:lastPrinted>
  <dcterms:created xsi:type="dcterms:W3CDTF">2024-09-06T00:42:14Z</dcterms:created>
  <dcterms:modified xsi:type="dcterms:W3CDTF">2024-09-06T00:42:16Z</dcterms:modified>
</cp:coreProperties>
</file>