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C5954-72CF-45A8-8E91-A2C6966C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583F3-FDBA-422A-9AAE-01B024BE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3B777-C8DE-411C-AD97-805EEDF3A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45AA0-1A4D-4C39-A512-08ABF08B6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14CBEE-32D2-4082-B362-6B876963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D9417-0029-4C1D-9F6D-C4FC1A99E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55D32-EF3D-4E77-8DD2-A25E6D12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196D8-2794-4534-8752-4D3B7F36A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0C62A-678B-4BBC-84F6-130F32766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3319C-0A69-4B44-AA99-013984387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26754-AE50-4B66-AAD4-935B80C76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1007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培训讲义职业发展规划与计划制定与个人成长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职业目标设定与实现路径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计划制定与执行监控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职业规划调整与优化建议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职业发展规划概述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职业发展规划是指个人在职业生涯中，通过自我认知、职业探索、目标设定和计划实施等步骤，实现职业目标、提升职业能力和获得职业成功的过程。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职业发展规划能够帮助个人明确职业目标，了解自身优势和不足，制定可行的计划和行动，提高职业竞争力和适应性，实现个人价值和职业发展。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主要任务是了解职业世界和自我认知，明确职业兴趣和方向，积累基础知识和技能。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需要在专业领域深入发展，提升核心竞争力和领导力，承担更多责任和挑战。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成为行业或领域的专家或领袖，关注战略规划和组织发展，推动行业或社会的进步。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职业发展阶段与特点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包括个人因素（如兴趣、能力、价值观等）、组织因素（如组织文化、职业发展机会等）和社会因素（如市场需求、政策法规等）。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职业发展规划过程中可能面临多种挑战，如职业定位模糊、职业发展路径不明确、职业竞争压力大等。需要积极应对和克服这些挑战，不断调整和完善职业发展规划。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喜欢阅读、旅行、摄影、健身等，这些兴趣爱好不仅丰富了我的生活，也培养了我的审美和创造力。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具备良好的沟通能力、组织协调能力和团队合作精神，这些特长在工作中得到了充分体现，并帮助我取得了不错的成绩。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兴趣爱好及特长分析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我注重个人成长和进步，追求自我价值的实现；同时，我也非常关注社会公益事业，希望通过自己的努力为社会做出一些贡献。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更倾向于从事具有挑战性和创造性的工作，如市场营销、广告创意等；此外，我也对人力资源管理等领域感兴趣。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职业倾向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热情开朗，善于与人沟通；细心且有责任心，能够认真对待每一个任务；同时，我也具备较强的学习能力和适应能力。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我的性格特点和职业倾向，我认为自己比较适合从事市场营销、广告创意、人力资源管理等工作。这些岗位需要具备较强的沟通能力和组织协调能力，同时也需要有一定的创造力和学习能力。在未来的职业发展中，我将努力提升自己的专业技能和综合素质，争取在这些领域取得更好的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适合岗位类型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性格特点及适合岗位类型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职业目标设定与实现路径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明确1-2年内想要达到的职业成果，如完成某个项目、获得某项技能证书等。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设定3-5年内的职业发展目标，如晋升到某个职位、负责更大规模的项目等。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规划5年以上的职业发展方向，如成为行业专家、创业或达到其他个人职业巅峰。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短期、中期、长期目标设定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针对每个目标，制定具体的实施计划，包括时间表、所需资源、潜在风险及应对策略等。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在实施过程中，根据实际情况灵活调整目标和计划，确保职业发展的顺利进行。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分析目标与现实之间的差距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评估自身当前能力、资源与目标要求之间的差距，确保目标具有挑战性但可实现。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目标可行性分析及调整策略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https://d.book118.com/898111007056006040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2024-09-18T21:14:04.951</cp:lastPrinted>
  <dcterms:created xsi:type="dcterms:W3CDTF">2024-09-18T13:14:04Z</dcterms:created>
  <dcterms:modified xsi:type="dcterms:W3CDTF">2024-09-18T13:14:07Z</dcterms:modified>
</cp:coreProperties>
</file>