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DB4360-073E-4F32-93D4-58F76F05B2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6A3A88-382E-4349-BB0A-C6F17EB38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1BCD93-5EE8-4A41-8E8F-9B666CFE84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17940C-F095-4171-A875-0F682EE70E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B6129C-35D2-4510-BFBF-2F30D53392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F4BB5B-5E7B-4AD8-A84F-108EDA9540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3B7A8-C9B7-4307-A53E-2B801A10A1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B9FA33-2F40-4A60-836B-BAC4E2E5D4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80E760-D5EF-4C21-A3E6-168AB55BA0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E45852-C13E-4C83-BA70-81CB82BBEF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D0D29-24C8-4A0E-908C-E462BC515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1105111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SYB创业培训第六步法律环境和你的责任</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法律环境概述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企业设立与运营中法律问题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税务管理与纳税义务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劳动用工与人力资源管理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消费者权益保护与产品质量责任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环境保护与可持续发展责任</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法律环境概述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168" r="2316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国家的根本大法，规定了国家的基本制度、基本原则和基本权利。</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宪法</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全国人民代表大会及其常务委员会制定的规范性文件，包括民法、刑法、商法等。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国务院根据宪法和法律制定的规范性文件，涉及各个行政管理领域。</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行政法规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省、自治区、直辖市的人民代表大会及其常务委员会根据本行政区域的具体情况和实际需要制定的规范性文件。</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地方性法规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法律体系构成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529" r="852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0648" r="1064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企业设立必须遵守公司法等相关法律法规，完成工商登记等程序，取得合法经营资格。</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企业设立与登记</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企业在经营过程中需要签订各种合同，必须遵守合同法等相关法律法规，确保合同合法有效。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合同管理</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企业需要保护自己的知识产权，遵守专利法、商标法、著作权法等相关法律法规。</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知识产权保护</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企业需要遵守劳动法规，保障员工权益，如签订劳动合同、支付工资、提供社保等。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劳动法规</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法律法规对企业经营影响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合法经营意识</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创业者应该具备合法经营意识，了解并遵守相关法律法规，确保企业合法经营。</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知识产权保护意识</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创业者应该具备知识产权保护意识，积极申请专利、商标等知识产权，保护企业创新成果。</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社会责任意识</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创业者应该具备社会责任意识，在追求经济利益的同时，积极履行社会责任，如保障员工权益、保护环境等。</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合同意识</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创业者应该具备合同意识，在签订合同时认真审查合同条款，确保合同内容合法、有效。</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创业者应具备法律意识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企业设立与运营中法律问题</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1416" b="1141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企业设立相关法律规定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公司法规定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公司法规定了公司的设立、组织、运营、解散等方面的基本规则，创业者需了解并遵守相关规定，如注册资本、股东权利与义务等。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商事登记制度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企业在设立时需进行商事登记，包括公司名称、住所、经营范围、注册资本等信息的登记与公示，以确保企业合法经营。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行业许可与审批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部分行业在设立企业时需取得相关部门的许可或审批，如金融、教育、医疗等，创业者需提前了解并办理相关手续。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根据交易性质和双方需求选择合适的合同类型，如买卖合同、租赁合同、劳动合同等。</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合同类型选择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合同条款应明确、具体，包括标的物、数量、质量、价格、履行期限、违约责任等，以避免歧义和纠纷。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合同条款明确</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在合同履行过程中，双方应遵守诚实信用原则，按照约定履行各自义务，同时可通过第三方监管等方式确保合同顺利履行。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合同履行监管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合同签订与履行注意事项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侵权风险防范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在经营过程中，应注意避免侵犯他人知识产权，如未经授权使用他人商标、专利等，以免引发侵权纠纷和法律风险。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知识产权保护意识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创业者应树立知识产权保护意识，积极申请专利、商标、著作权等知识产权，确保自身创新成果得到合法保护。</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知识产权维权途径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若遇到知识产权侵权行为，可通过协商、调解、仲裁或诉讼等途径进行维权，维护自身合法权益。</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92" r="16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667" r="146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知识产权保护及侵权风险防范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税务管理与纳税义务</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957" r="3195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30" r="3163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创业者在领取营业执照后，需在规定时间内到当地税务局办理税务登记，领取税务登记证，以便开展正常的生产经营活动。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税务登记</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创业者需按照税法规定，定期向税务机关报送纳税申报表、财务会计报表等资料，并按时缴纳各项税款。</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纳税申报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税务登记及纳税申报流程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408" b="74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国家为鼓励创业和扶持中小企业发展，出台了一系列税收优惠政策，如减免税、免税、退税等。创业者应了解并合理利用这些政策，降低税负。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符合条件的创业者可以向税务机关申请享受税收优惠政策，需按照要求提交相关证明材料，经审核通过后即可享受相应的税收优惠。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税收优惠政策解读与利用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税收优惠申请</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税收优惠政策</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https://d.book118.com/898111051117006036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2024-09-16T05:41:32.215</cp:lastPrinted>
  <dcterms:created xsi:type="dcterms:W3CDTF">2024-09-15T21:41:32Z</dcterms:created>
  <dcterms:modified xsi:type="dcterms:W3CDTF">2024-09-15T21:41:34Z</dcterms:modified>
</cp:coreProperties>
</file>