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65A9F-B416-4ABF-B36F-C91C7495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A55D4-34F4-4795-98C1-695F58354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AB3FF-1ADB-48CF-9F44-8106548ED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CC9E5-8C6B-4A62-A4B6-7CAF8351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E2772-CDCA-45AC-9259-717C2F82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C7462-BCB6-465B-B810-E72ABFC2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6DEFF-B9D2-425C-A714-C8815107A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C0BD5-10EA-4F48-B910-2D4592DEC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D1360-7351-4C4B-8A05-A292CCCF0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DED1-8466-49DB-A263-94680983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DB9E0-62B0-4E24-A0A9-FF5FE5C9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1125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学的基本理论\n## 1.社会学理论的起源与发展\n### 1.1社会学理论的起源：孔德与迪尔凯姆\n### 1.2古典社会学理论：马克思、韦伯与涂尔干\n### 1.3现代社会学理论：功能主义、冲突论与符号互动论\n## 2.功能主义理论\n### 2.1功能主义理论的基本观点\n### 2.2社会系统的结构与功能\n### 2.3功能主义理论的应用与评价\n## 3.冲突论理论\n### 3.1冲突论理论的基本观点\n### 3.2社会冲突的类型与根源\n### 3.3冲突论理论的应用与评价\n## 4.符号互动论\n### 4.1符号互动论的基本观点\n### 4.2社会互动与沟通\n### 4.3符号互动论的应用与评价\n## 5.其他社会学理论\n### 5.1社会交换论\n### 5.2结构功能主义\n### 5.3新功能主义\n## 6.社会学理论的综合与比较\n### 6.1各种理论之间的关联与融合\n### 6.2理论比较的维度与方法\n### 6.3社会学理论的发展趋势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社会学的基本理论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社会学理论的起源与发展</a:t>
            </a:r>
            <a:endParaRPr/>
          </a:p>
        </p:txBody>
      </p:sp>
      <p:sp>
        <p:nvSpPr>
          <p:cNvPr id="10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奥古斯特·孔德（Auguste Comte）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被认为是现代社会学的奠基人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提出了“社会学”这一术语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提倡对社会现象进行科学研究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埃米尔·迪尔凯姆（Emile Durkheim）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被认为是功能主义理论的奠基人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提出了社会事实的概念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强调社会秩序和社会团结的重要性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社会学理论的起源：孔德与迪尔凯姆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卡尔·马克思（Karl Marx）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提出了历史唯物主义和阶级斗争理论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关注社会不平等和权力关系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强调经济基础决定上层建筑</a:t>
                </a:r>
                <a:endParaRPr/>
              </a:p>
            </p:txBody>
          </p:sp>
          <p:sp>
            <p:nvSpPr>
              <p:cNvPr id="19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马克斯·韦伯（Max Weber）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提出了理性化、官僚制度和权力网络理论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关注社会行动和个体行为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强调社会秩序和个体理性的重要性</a:t>
                </a:r>
                <a:endParaRPr/>
              </a:p>
            </p:txBody>
          </p:sp>
          <p:sp>
            <p:nvSpPr>
              <p:cNvPr id="20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埃米尔·涂尔干（Emile Durkheim）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提出了功能主义理论和社会秩序观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关注社会事实和社会团结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强调社会规范和道德价值的重要性</a:t>
                </a:r>
                <a:endParaRPr/>
              </a:p>
            </p:txBody>
          </p:sp>
          <p:sp>
            <p:nvSpPr>
              <p:cNvPr id="20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古典社会学理论：马克思、韦伯与涂尔干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强调社会系统的稳定性和秩序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关注社会功能和社会结构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代表人物：塔尔科特·帕森斯（Talcott Parsons）</a:t>
                </a:r>
                <a:endParaRPr/>
              </a:p>
            </p:txBody>
          </p:sp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功能主义理论（Functionalism）</a:t>
                </a:r>
                <a:endParaRPr/>
              </a:p>
            </p:txBody>
          </p:sp>
        </p:grpSp>
        <p:grpSp>
          <p:nvGrpSpPr>
            <p:cNvPr id="21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强调社会不平等和权力斗争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关注社会冲突和社会变革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代表人物：卡尔·马克思（Karl Marx）</a:t>
                </a:r>
                <a:endParaRPr/>
              </a:p>
            </p:txBody>
          </p:sp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冲突论理论（Conflict Theory）</a:t>
                </a:r>
                <a:endParaRPr/>
              </a:p>
            </p:txBody>
          </p:sp>
        </p:grpSp>
        <p:grpSp>
          <p:nvGrpSpPr>
            <p:cNvPr id="21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强调社会互动和沟通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关注个体行为和社会意义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代表人物：乔治·赫伯特·米德（George Herbert Mead）</a:t>
                </a:r>
                <a:endParaRPr/>
              </a:p>
            </p:txBody>
          </p:sp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符号互动论（Symbolic Interactionism）</a:t>
                </a:r>
                <a:endParaRPr/>
              </a:p>
            </p:txBody>
          </p:sp>
        </p:grpSp>
      </p:grpSp>
      <p:pic>
        <p:nvPicPr>
          <p:cNvPr id="22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现代社会学理论：功能主义、冲突论与符号互动论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功能主义理论</a:t>
            </a:r>
            <a:endParaRPr/>
          </a:p>
        </p:txBody>
      </p:sp>
      <p:sp>
        <p:nvSpPr>
          <p:cNvPr id="2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社会是一个相互依赖的整体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社会系统的各个部分都有其特定的功能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社会系统的稳定性和秩序是社会正常运行的基础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功能主义理论的基本观点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社会结构：包括社会制度、规范和价值观等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5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社会功能：包括社会系统的各个部分如何相互作用以实现社会稳定和秩序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5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社会系统的适应性和整合性：社会系统如何适应环境变化并保持内部协调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社会系统的结构与功能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58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59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功能主义理论的应用：可以用于分析社会制度、社会组织和社会行为等方面</a:t>
                </a:r>
                <a:endParaRPr/>
              </a:p>
            </p:txBody>
          </p:sp>
        </p:grpSp>
        <p:grpSp>
          <p:nvGrpSpPr>
            <p:cNvPr id="261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62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功能主义理论的评价：强调了社会秩序和社会稳定的重要性，但忽略了社会冲突和个体差异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功能主义理论的应用与评价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冲突论理论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社会是一个充满矛盾和冲突的场所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社会不平等和权力斗争是社会变革的动力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社会变革是一个动态的过程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冲突论理论的基本观点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32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33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社会冲突的类型：包括阶级冲突、种族冲突、性别冲突等</a:t>
                </a:r>
                <a:endParaRPr/>
              </a:p>
            </p:txBody>
          </p:sp>
        </p:grpSp>
        <p:grpSp>
          <p:nvGrpSpPr>
            <p:cNvPr id="34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35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社会冲突的根源：包括经济利益、社会地位、价值观等方面的差异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社会冲突的类型与根源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冲突论理论的应用与评价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40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冲突论理论的应用：可以用于分析社会不平等、权力斗争和社会变革等方面</a:t>
                </a:r>
                <a:endParaRPr/>
              </a:p>
            </p:txBody>
          </p:sp>
          <p:cxnSp>
            <p:nvCxnSpPr>
              <p:cNvPr id="4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冲突论理论的评价：强调了社会冲突和社会变革的重要性，但忽略了社会秩序和个体理性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https://d.book118.com/898111125106006041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社会学的基本理论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2024-09-20T13:47:30.079</cp:lastPrinted>
  <dcterms:created xsi:type="dcterms:W3CDTF">2024-09-20T05:47:30Z</dcterms:created>
  <dcterms:modified xsi:type="dcterms:W3CDTF">2024-09-20T05:47:32Z</dcterms:modified>
</cp:coreProperties>
</file>