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3CED3-65F2-43AF-85D6-7EB674B97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95B04-0BD5-4CDE-8403-2E976DF8E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B1172-B75D-4D00-86F4-40D6146F6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C84DD-3455-411A-B5B1-00BB759F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FCF9D-387D-44BC-999B-84BABEE63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3082D-AD15-48C0-9054-5E453FD9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0FC72-7E98-4675-AFD4-AC14CBCA7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5059E-FB6D-4DE0-BEF4-85C12DE12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071B8-5F33-4737-AECF-AC79B071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5FE64-7FCE-4229-809A-8288AD86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A7479-75BE-4E11-8583-5BB34B7EC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2054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呼吸道感染防范实用手册四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并发症防范与处理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儿童呼吸道感染特点及防范策略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根据感染部位不同，可分为上呼吸道感染（如感冒、鼻炎、喉炎等）和下呼吸道感染（如支气管炎、肺炎等）。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8" r="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包括季节变化、气温波动、空气污染、吸烟、免疫力低下等。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医生会根据患者症状、体征及实验室检查结果进行综合诊断。常用检查方法包括血常规、C反应蛋白、胸部X线或CT等。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89" r="225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保持手部清洁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经常用肥皂和流动水洗手，或使用含有至少60%酒精的手消毒液。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避免触摸面部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尽量减少用手触摸眼睛、鼻子和嘴巴，以降低感染风险。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咳嗽或打喷嚏时，用纸巾遮住口鼻，然后立即将纸巾丢进封闭的垃圾桶。如果没有纸巾，可以用弯曲的手肘遮住口鼻。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避免去人群密集场所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在呼吸道疾病高发季节，尽量减少去人群拥挤的公共场所，以降低感染风险。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注意公共卫生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在公共场所注意卫生状况，避免接触可能被污染的物体表面。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避免与生病的人密切接触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尽量避免与患有呼吸道感染的人近距离接触，特别是当他们咳嗽或打喷嚏时。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良好的睡眠有助于增强免疫系统功能，建议每晚保持7-9小时的睡眠。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进行适度的体育锻炼，如散步、跑步、游泳等，可以提高身体免疫力，降低感染风险。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摄入均衡的饮食，包括充足的蔬菜、水果、全谷物、蛋白质和健康脂肪，以增强身体抵抗力。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及时接种针对呼吸道传染病的疫苗，如流感疫苗、肺炎球菌疫苗等，以增强身体免疫力。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针对细菌感染引起的呼吸道疾病，医生会根据病情选择合适的抗生素进行治疗。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针对患者出现的不同症状，如咳嗽、发热、呼吸困难等，医生会给予相应的药物进行对症治疗。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对于免疫力低下的患者，医生可能会给予免疫增强剂等药物来提高患者的免疫力。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西医治疗方法及药物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中医根据患者的具体病情和体质，采用辨证施治的方法，选用不同的中药组方进行治疗。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375" b="12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针灸是中医的一种特色治疗方法，通过刺激穴位来调节人体的气血平衡，达到治疗呼吸道感染的目的。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中医推拿按摩可以帮助患者缓解呼吸道感染带来的不适感，促进血液循环和淋巴循环。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中医治疗方法及药物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https://d.book118.com/898112054024006030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2024-09-06T10:03:20.328</cp:lastPrinted>
  <dcterms:created xsi:type="dcterms:W3CDTF">2024-09-06T02:03:20Z</dcterms:created>
  <dcterms:modified xsi:type="dcterms:W3CDTF">2024-09-06T02:03:22Z</dcterms:modified>
</cp:coreProperties>
</file>