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E44B1-FB55-4081-B43A-BAA393B1D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71348-5ABF-48E7-AB5A-6C587B91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49AA7-4F91-4C6E-88F7-E1A21C126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8D57-1887-48CF-B077-FF61644D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20305-74C1-4A84-91B2-8712F914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7FAED-F1C0-42BE-A9A9-AE821568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53050-F2B4-46CF-AC9F-2D2C5180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455AF-D337-4FCA-AA48-B7826AB3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410B3-7BB5-4525-92D7-5C80C7F7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A3811-B0BD-4A8B-BB6B-F64B3B8C5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0B3CD-2D23-4052-9229-356E4273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303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糖尿病护理出科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糖尿病患者常见并发症的预防与护理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出科实践与总结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糖尿病是一种常见的慢性疾病，由胰岛素分泌不足或作用缺陷引起的高血糖为特征。根据病因，糖尿病可分为1型糖尿病、2型糖尿病、妊娠期糖尿病和特殊类型糖尿病。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糖尿病是由于胰岛素分泌不足或作用缺陷导致的糖、脂肪和蛋白质代谢紊乱。持续高血糖会导致各种组织器官的损害，尤其是眼、肾、神经和心血管系统。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3" r="3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糖尿病的病因复杂，主要包括遗传因素、环境因素和自身免疫等。典型症状为多饮、多尿、多食和消瘦，但不同类型糖尿病的症状有所不同。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糖尿病的病因主要包括遗传因素、环境因素和自身免疫等。典型症状为多饮、多尿、多食和消瘦，即“三多一少”。然而，有些患者可能无明显症状，仅在体检时发现血糖升高。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糖尿病的诊断主要依据血糖水平，包括空腹血糖、餐后2小时血糖或糖化血红蛋白等指标。治疗方法包括饮食控制、运动锻炼、药物治疗和自我监测。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当空腹血糖≥7.0mmol/L或餐后2小时血糖≥11.1mmol/L时即可诊断为糖尿病。治疗方法包括饮食控制、运动锻炼、药物治疗和自我监测。药物治疗包括口服降糖药和胰岛素注射，应根据患者的具体情况选择合适的治疗方案。自我监测包括血糖监测、尿糖监测和体重监测等，有助于了解病情并调整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合理控制饮食是糖尿病护理的关键，需注意食物的热量、营养成分和餐次分配。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餐次，多食用蔬菜、水果、全谷类食物，减少高糖、高脂肪食物的摄入。同时，注意饮食的多样性和营养均衡，以满足身体对各种营养素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适当的运动有助于控制血糖，提高身体代谢水平，增强体质。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骑车、游泳等有氧运动。运动时应避免剧烈运动和过度疲劳，注意适量饮水和补充能量，避免低血糖反应。同时，运动前后应进行适当的热身和放松活动，以降低运动损伤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按时按量服用降糖药物或注射胰岛素，是控制血糖的重要措施。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糖尿病患者应遵医嘱按时按量服用降糖药物或注射胰岛素，不得随意更改药物剂量或停药。同时，应注意药物的副作用和不良反应，如低血糖反应、过敏反应等，及时就医调整治疗方案。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https://d.book118.com/898113035014006032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2024-09-09T08:24:40.277</cp:lastPrinted>
  <dcterms:created xsi:type="dcterms:W3CDTF">2024-09-09T00:24:40Z</dcterms:created>
  <dcterms:modified xsi:type="dcterms:W3CDTF">2024-09-09T00:24:42Z</dcterms:modified>
</cp:coreProperties>
</file>