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09F1B-058F-438B-B6AB-740CB5F9D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CD4FE-5FBA-4B60-87D2-7A3E01836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9525A-FF0E-492D-B79F-9D6C4BA56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6AF86-F021-48D8-8E44-64CC4D5AE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9D4F6-F74D-4251-A502-4E082FABE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F10FB4-76E1-46E1-877C-F8F3E9D80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CA22B-50A0-42F2-8700-3DB4FB7A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9C38D-C61B-4664-88A3-A8E09420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1A6B9-0714-41DA-8A45-09E3BC16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758D6-3FBF-4D7A-8EA3-9A1F767AD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857D7-72A4-4D14-A0DD-28F84F99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3100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口腔护理PPT插图护士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护士在口腔护理中的角色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护士在口腔护理中的职业发展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口腔是人体的重要器官，包括牙齿、牙龈、舌、唾液腺等部分，各部分协同工作，完成咀嚼、吞咽、言语、呼吸等功能。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口腔具有多种功能，包括咀嚼食物、辅助发音、保持面部美观等。同时，口腔还是呼吸道的入口，能够过滤吸入的空气，防止病菌进入肺部。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口腔健康能够提高人们的生活质量，拥有健康的牙齿和牙龈能够让人们更好地享受食物，增强自信心。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维护全身健康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口腔健康与全身健康密切相关，口腔疾病可导致营养不良、心脏病、糖尿病等全身疾病的发生。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保持口腔卫生是预防口腔问题的有效方法，定期进行口腔检查、洗牙、使用牙线等措施能够预防牙周病、龋齿等常见的口腔问题。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常见的口腔问题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576" r="1757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108" r="161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龋齿是常见的牙齿问题，由于细菌作用导致牙齿硬组织破坏，出现龋洞。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牙周病是指牙齿周围组织的炎症，可导致牙龈萎缩、牙槽骨吸收、牙齿松动等症状。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口腔溃疡是指口腔黏膜的溃烂和疼痛，可能与饮食刺激、免疫力低下等因素有关。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口臭是指口腔散发出难闻的气味，可能与口腔卫生不良、消化系统疾病等因素有关。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护士在口腔护理中的角色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良好的沟通能力和团队协作精神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护士需要与患者建立良好的沟通，了解患者的需求和情况，与医生和其他医护人员协作，共同完成口腔护理工作。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掌握口腔护理的基本知识和技能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护士需要了解口腔结构、口腔常见疾病、口腔卫生保健等方面的知识，能够正确地执行口腔护理操作。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具备专业的消毒和防护能力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护士需要掌握消毒和防护技术，确保口腔护理过程中的卫生和安全。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护士需要耐心倾听患者的诉求和问题，了解患者的病情和需求。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250" b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清晰解释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关心和安慰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护士需要用简单易懂的语言向患者解释口腔护理的流程、目的和方法，消除患者的疑虑和恐惧。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护士需要关心患者的感受，给予患者安慰和支持，增强患者的信心和配合度。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护士与患者的沟通技巧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2280" r="222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口腔护理中的护士安全防护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遵守消毒和防护规范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护士需要严格遵守消毒和防护规范，确保自身和患者的安全。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使用个人防护用品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护士需要正确使用手套、口罩、护目镜等个人防护用品，降低感染风险。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提高手卫生意识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护士需要时刻保持手卫生，勤洗手或使用手部消毒剂，避免交叉感染。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准备好护理盘、漱口杯、水杯、牙刷或牙线、棉签、毛巾等。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核对患者身份，解释操作目的，取得患者配合。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核对解释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口腔清洁护理操作步骤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https://d.book118.com/898113100112006043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2024-09-23T09:04:53.049</cp:lastPrinted>
  <dcterms:created xsi:type="dcterms:W3CDTF">2024-09-23T01:04:53Z</dcterms:created>
  <dcterms:modified xsi:type="dcterms:W3CDTF">2024-09-23T01:04:55Z</dcterms:modified>
</cp:coreProperties>
</file>