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D661F-083F-4DA2-A252-F6FA85CC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798B-FC0B-4FA3-BF25-560CAEE0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5445D-BB42-4429-9B63-A70F70A99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9BD5F-58BA-4EFE-8751-6BF0E46B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80FB2-9841-47CF-AC54-E5682C07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DA72C-B7C3-4CEC-BB70-54A9255D3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D5F91-4763-47F8-B224-9F26E7F2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D6BA3-2429-41AD-8945-CB9BBCB30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86FA5-2185-4A66-A96C-B35E4BF4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4AB0A-A721-4763-A056-CEF0EB9C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1B5B-7B65-431A-8EE5-22117FD2A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4067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肺动脉高压与肺栓塞课件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肺动脉高压与肺栓塞的关系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肺动脉高压与肺栓塞的治疗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肺动脉高压概述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肺动脉高压是指肺动脉压力升高，超过一定阈值，引起一系列症状和体征的疾病。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根据病因和发病机制，肺动脉高压可分为多种类型，如特发性肺动脉高压、遗传性肺动脉高压、药物或毒物相关肺动脉高压等。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6" b="22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肺动脉高压的病因多种多样，包括遗传因素、环境因素、肺部疾病、心脏疾病等。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肺动脉高压的发生与多种机制有关，如肺血管重构、内皮细胞功能紊乱、血小板聚集和凝血功能异常等。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肺动脉高压的症状和体征因个体差异而异，常见的症状包括乏力、呼吸困难、胸痛、晕厥等。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肺动脉高压的诊断依赖于多种检查手段，如心电图、超声心动图、右心导管检查等，以评估肺动脉压力、血流动力学和心功能状态。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肺栓塞的形成与影响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肺栓塞是指来自静脉系统或右心的血栓栓塞在肺动脉内，导致肺循环障碍的疾病。根据栓塞范围和程度，可分为大面积、次大面积和小面积肺栓塞。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是由于各种原因导致的血栓或其它物质在肺动脉内形成栓塞，引起肺循环阻力增加、肺动脉高压和右心功能不全的一组临床综合征。根据栓塞范围的不同，肺栓塞可以分为大面积、次大面积和小面积肺栓塞，其中大面积肺栓塞病情凶险，可导致休克和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肺栓塞的定义与分类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肺栓塞的成因包括长期卧床、骨折、肿瘤、心脏病等，其中长期卧床和骨折是导致肺栓塞的主要风险因素。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形成与多种因素相关，其中长期卧床和骨折是导致肺栓塞的主要风险因素。长期卧床患者由于缺乏运动，导致下肢静脉血液流动缓慢，容易形成血栓；骨折患者由于骨碎片刺伤静脉血管壁，也可引起血栓形成。此外，肿瘤、心脏病等也是导致肺栓塞的风险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肺栓塞的成因与风险因素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肺栓塞可导致肺动脉高压、右心功能不全、甚至休克和死亡等严重后果。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发生后，由于肺动脉被血栓堵塞，导致肺循环阻力增加、肺动脉高压和右心功能不全。随着病情的发展，患者可能出现呼吸困难、胸痛、咯血等症状，严重时可能导致休克和死亡。因此，对于疑似肺栓塞的患者，应尽早诊断和治疗，以降低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肺栓塞对肺动脉的影响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https://d.book118.com/898114067076006045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2024-09-26T03:56:59.863</cp:lastPrinted>
  <dcterms:created xsi:type="dcterms:W3CDTF">2024-09-25T19:56:59Z</dcterms:created>
  <dcterms:modified xsi:type="dcterms:W3CDTF">2024-09-25T19:57:01Z</dcterms:modified>
</cp:coreProperties>
</file>