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4F730-AABF-423E-8331-7A7F853C3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53BAE-6CF3-4925-822E-C2418F14E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5D4A2-4E07-45C1-A416-CA78E25CF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E09B9-8106-4894-9D1B-4B8F27F45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81976-374B-42BA-A5FB-AC8E6B657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8DCAD8-B043-464D-8C5F-D44BCD8EF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20EF5-5E8F-4DD9-90CA-3ED6339F8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5A19D-E28B-4E97-A261-7E24C90D1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15C25-7835-4213-8A3E-1746B1305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F54E4-7A1B-4CB2-8E10-F0787BC2F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D4646-26CC-487B-A190-DC698CDCF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41000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智能制造与产业链提升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智能制造的定义与内涵
 智能制造与产业链的关系
 智能制造的技术体系架构
 智能制造在产业链的应用
 智能制造对产业链的提升
 产业链提升的经济效益
 智能制造的发展趋势与挑战
 智能制造与产业链的未来展望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智能制造的定义与内涵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智能制造与产业链提升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智能制造的定义与内涵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1.智能制造是一种集信息化、自动化、网络化、智能化为一体的新型制造模式，借助先进的信息技术和人工智能技术，对制造过程进行数字化、智能化控制和优化，提高制造效率和质量。</a:t>
            </a:r>
          </a:p>
          <a:p>
            <a:r>
              <a:t>2.智能制造不仅仅是制造过程的智能化，还包括产品设计、生产、物流、销售等全产业链的智能化，是实现工业转型升级和高质量发展的重要途径。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智能制造的内涵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1.智能制造的核心在于“智能”，即借助人工智能、大数据等技术，使机器具备一定程度的自主思考和决策能力，实现制造过程的自主化、智能化。</a:t>
            </a:r>
          </a:p>
          <a:p>
            <a:r>
              <a:t>2.智能制造注重制造过程的数字化、信息化和可视化，通过数据分析和处理，实现对制造过程的精准控制和优化，提高制造效率和产品质量。</a:t>
            </a:r>
          </a:p>
          <a:p>
            <a:r>
              <a:t>3.智能制造强调人机协同，将人的智慧和机器的智能相结合，形成人机共融的制造模式，提高制造过程的柔性和适应性。</a:t>
            </a:r>
          </a:p>
          <a:p>
            <a:r>
              <a:t>以上内容仅供参考，如需更多信息，可查阅智能制造领域的专业书籍或咨询相关领域的专家。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智能制造与产业链的关系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智能制造与产业链提升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智能制造与产业链的关系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智能制造与产业链概述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1.智能制造是推动产业链升级的关键因素。随着技术的不断进步，智能制造已经成为制造业的核心竞争力，通过提高生产效率、降低成本、提升质量，为产业链的整体提升提供了强大动力。</a:t>
            </a:r>
          </a:p>
          <a:p>
            <a:r>
              <a:t>2.智能制造与产业链的深度融合。智能制造不仅是生产环节的智能化，更是研发、设计、物流、销售等全产业链的智能化，实现了产业链的数字化、网络化、智能化，提高了整体竞争力。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智能制造对产业链的提升作用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1.提高生产效率。智能制造通过引入先进的生产技术和设备，优化了生产流程，提高了生产效率，推动了产业链的高效运转。</a:t>
            </a:r>
          </a:p>
          <a:p>
            <a:r>
              <a:t>2.降低生产成本。智能制造的应用，降低了人工成本，减少了生产浪费，实现了精细化生产，为产业链带来了更大的经济效益。</a:t>
            </a:r>
          </a:p>
          <a:p>
            <a:r>
              <a:t>3.提升产品质量。智能制造通过数据分析和预测，实现了产品的精准设计和生产，提高了产品质量，提升了产业链的价值。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智能制造与产业链的关系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智能制造与产业链协同发展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1.加强技术创新。推动智能制造与产业链的深度融合，需要加强技术创新，突破关键技术，实现产业链的全面升级。</a:t>
            </a:r>
          </a:p>
          <a:p>
            <a:r>
              <a:t>2.培育人才队伍。加强人才培养和引进，建设一支具备智能制造技术和管理能力的人才队伍，为产业链提升提供人才保障。</a:t>
            </a:r>
          </a:p>
          <a:p>
            <a:r>
              <a:t>3.优化政策环境。政府应加强政策支持，为智能制造与产业链的协同发展提供良好环境，推动产业链的持续优化和升级。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智能制造的技术体系架构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智能制造与产业链提升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智能制造的技术体系架构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工业物联网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1.工业物联网是实现智能制造的基础，通过设备间的互联互通，实现生产数据的实时采集和传输。</a:t>
            </a:r>
          </a:p>
          <a:p>
            <a:r>
              <a:t>2.工业物联网技术的应用，可以提高生产效率，降低能耗，提升设备利用率。</a:t>
            </a:r>
          </a:p>
          <a:p>
            <a:r>
              <a:t>3.随着5G技术的发展，工业物联网的传输速度和稳定性将得到进一步提升。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智能机器人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1.智能机器人是实现智能制造的重要手段，通过机器人的自动化操作，可以减轻员工的劳动强度，提高生产效率。</a:t>
            </a:r>
          </a:p>
          <a:p>
            <a:r>
              <a:t>2.智能机器人需要具备感知、决策和执行的能力，以实现自主操作。</a:t>
            </a:r>
          </a:p>
          <a:p>
            <a:r>
              <a:t>3.随着人工智能技术的发展，智能机器人的智能化程度将不断提升，应用领域也将不断扩大。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智能制造的技术体系架构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1.智能工厂是实现智能制造的核心，通过数字化、智能化技术，实现生产全过程的自动化和智能化。</a:t>
            </a:r>
          </a:p>
          <a:p>
            <a:r>
              <a:t>2.智能工厂需要具备高度柔性，以适应多品种、小批量的生产需求。</a:t>
            </a:r>
          </a:p>
          <a:p>
            <a:r>
              <a:t>3.智能工厂的建设需要依托工业互联网、大数据、人工智能等先进技术，以实现生产过程的全面数字化。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智能供应链管理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1.智能供应链管理是实现智能制造的重要环节，通过数字化技术，实现供应链的透明化和实时化。</a:t>
            </a:r>
          </a:p>
          <a:p>
            <a:r>
              <a:t>2.智能供应链管理需要具备预测和决策能力，以应对供应链中的各种不确定性。</a:t>
            </a:r>
          </a:p>
          <a:p>
            <a:r>
              <a:t>3.随着区块链、物联网等技术的发展，智能供应链管理的效率和安全性将得到进一步提升。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智能工厂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智能制造的技术体系架构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智能质量管理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1.智能质量管理是实现智能制造的重要保障，通过数字化技术，实现质量数据的实时采集和监控。</a:t>
            </a:r>
          </a:p>
          <a:p>
            <a:r>
              <a:t>2.智能质量管理需要具备预警和追溯能力，以及时发现和解决质量问题。</a:t>
            </a:r>
          </a:p>
          <a:p>
            <a:r>
              <a:t>3.随着大数据和人工智能技术的发展，智能质量管理的精准度和效率将得到进一步提升。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智能维护管理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1.智能维护管理是实现智能制造的必要手段，通过数字化技术，实现设备维护的预测和预防性管理。</a:t>
            </a:r>
          </a:p>
          <a:p>
            <a:r>
              <a:t>2.智能维护管理需要具备故障诊断和预测能力，以提高设备的可靠性和可用性。</a:t>
            </a:r>
          </a:p>
          <a:p>
            <a:r>
              <a:t>3.随着物联网和人工智能技术的发展，智能维护管理的智能化程度将不断提升，降低设备维修成本。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智能制造在产业链的应用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智能制造与产业链提升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智能制造在产业链的应用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智能制造与产业链整合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1.智能制造通过高度自动化和智能化生产，提高了生产效率，降低了生产成本，从而提升了整个产业链的竞争力。</a:t>
            </a:r>
          </a:p>
          <a:p>
            <a:r>
              <a:t>2.智能制造能够实现生产过程的精准控制和优化，提高了产品质量和生产灵活性，满足了消费者多样化的需求。</a:t>
            </a:r>
          </a:p>
          <a:p>
            <a:r>
              <a:t>3.产业链整合需要建立有效的信息共享和协同机制，加强各个环节之间的沟通和协作，实现资源的优化配置。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智能制造技术与装备升级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1.引入先进的智能制造技术，如人工智能、机器学习、物联网等，提升生产装备的智能化水平。</a:t>
            </a:r>
          </a:p>
          <a:p>
            <a:r>
              <a:t>2.加强装备研发和创新，提高装备的性能和可靠性，满足生产过程中的各种需求。</a:t>
            </a:r>
          </a:p>
          <a:p>
            <a:r>
              <a:t>3.推广智能制造装备，提高其在各行业的应用水平，促进产业链的整体升级。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智能制造在产业链的应用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1.工业互联网为智能制造提供了强大的数据支持和信息交互平台，促进了产业链各环节的协同和整合。</a:t>
            </a:r>
          </a:p>
          <a:p>
            <a:r>
              <a:t>2.通过工业互联网，可以实现生产过程的实时监控和预警，提高生产管理的精细化程度。</a:t>
            </a:r>
          </a:p>
          <a:p>
            <a:r>
              <a:t>3.加强工业互联网的安全防护和隐私保护，确保数据安全和信息隐私。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智能制造与人才培养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1.加强智能制造领域的人才培养和引进，提高人才素质和技能水平，为产业链升级提供人才保障。</a:t>
            </a:r>
          </a:p>
          <a:p>
            <a:r>
              <a:t>2.推动产学研用深度融合，加强企业、高校和科研机构之间的合作与交流，共同培养创新型人才。</a:t>
            </a:r>
          </a:p>
          <a:p>
            <a:r>
              <a:t>3.建立完善的人才激励机制，激发人才的创新活力和创造力，为智能制造和产业链升级提供源源不断的动力。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智能制造与工业互联网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https://d.book118.com/898114100065006040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智能制造的定义与内涵</vt:lpstr>
      <vt:lpstr> 智能制造的定义与内涵</vt:lpstr>
      <vt:lpstr> 智能制造与产业链的关系</vt:lpstr>
      <vt:lpstr> 智能制造与产业链的关系</vt:lpstr>
      <vt:lpstr> 智能制造与产业链的关系</vt:lpstr>
      <vt:lpstr> 智能制造的技术体系架构</vt:lpstr>
      <vt:lpstr> 智能制造的技术体系架构</vt:lpstr>
      <vt:lpstr> 智能制造的技术体系架构</vt:lpstr>
      <vt:lpstr> 智能制造的技术体系架构</vt:lpstr>
      <vt:lpstr> 智能制造在产业链的应用</vt:lpstr>
      <vt:lpstr> 智能制造在产业链的应用</vt:lpstr>
      <vt:lpstr> 智能制造在产业链的应用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2024-09-18T23:30:58.996</cp:lastPrinted>
  <dcterms:created xsi:type="dcterms:W3CDTF">2024-09-18T15:30:59Z</dcterms:created>
  <dcterms:modified xsi:type="dcterms:W3CDTF">2024-09-18T15:31:01Z</dcterms:modified>
</cp:coreProperties>
</file>