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91B5D-CB7C-4258-A854-30CB30747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00C75-DE78-4C37-B33F-F8E955F6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6D72D-0495-4EC3-BC67-0ADF1F90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3246A-32D0-455E-BEAC-186D50F14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8D09FB-E7F7-43A8-B26F-4B5ADE74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FFB99-1C14-4C8B-8A39-CFFC77419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02451-1101-41E6-B5F0-0A88EECAF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1DEAE-A19E-4F59-9D03-2DB66AED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EAB48-1095-4D85-B46F-B475E2EE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4A0EB-7B2A-4696-8CF2-61F3248E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A32EE-AEC3-4114-A5D4-B052EA125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505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旅游行业中的品牌建设与品牌管理培训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品牌建设基础概念与重要性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旅游行业品牌战略规划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旅游产品与服务品质提升策略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线上线下营销推广策略制定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旅游行业品牌危机管理与应对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持续改进方向：旅游行业品牌发展趋势预测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品牌建设基础概念与重要性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品牌是一种名称、术语、设计、符号或其他特征，用于区分一个卖家的商品或服务与其他卖家。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品牌的核心价值在于为消费者提供独特的、有价值的承诺和体验，建立与消费者的情感联系。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品牌定义及核心价值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旅游品牌通常与当地文化和传统密切相关，需要深入挖掘和展示。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旅游品牌往往与消费者的情感、回忆和体验紧密相连。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在旅游行业中，品牌需要突出其独特性和差异性，以吸引消费者。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旅游行业品牌特点分析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品牌建设对旅游企业意义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提升知名度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通过品牌建设，提高旅游企业在市场中的知名度和曝光度。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建立消费者信任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品牌代表了企业的声誉和信誉，有助于建立消费者的信任和忠诚度。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品牌可以作为企业的核心竞争力，帮助企业在激烈的市场竞争中脱颖而出。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强大的品牌可以吸引更多的投资者和合作伙伴，为企业带来更多的商业机会和资源。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旅游行业品牌战略规划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85" r="24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深入了解目标消费者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通过市场调研和数据分析，明确目标消费者的需求、偏好和消费习惯。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确定市场细分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根据消费者需求和市场趋势，对市场进行细分，选择具有潜力的目标市场。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基于目标市场的特点和竞争态势，确立品牌在目标市场中的独特地位和价值主张。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提炼品牌核心价值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挖掘品牌的独特价值和优势，形成品牌的核心竞争力。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塑造品牌形象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通过创意设计和传播手段，塑造独特、鲜明且易于识别的品牌形象。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打造品牌个性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赋予品牌独特的性格和特点，使其在众多品牌中脱颖而出，与目标消费者建立情感联系。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塑造独特品牌形象与个性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制定统一的品牌标识，包括标志、标准字、标准色等，确保在各种应用场景中保持一致性。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设计统一标识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对品牌的视觉元素进行规范，如办公用品、宣传资料、广告等，确保品牌形象的一致性和连贯性。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规范视觉元素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制定详细的品牌视觉识别系统应用指南，为品牌在各种场合的应用提供明确指导。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建立应用指南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构建统一视觉识别系统（VIS）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旅游产品与服务品质提升策略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挖掘地域文化特色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将地域文化、历史传承和民俗风情等元素融入旅游产品，打造具有独特魅力的旅游体验。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通过品牌塑造和推广，提高旅游产品的知名度和美誉度，增强游客的信任感和忠诚度。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不断推陈出新，开发新的旅游产品和项目，以满足游客日益多样化的需求。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深入调研市场需求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通过市场调研，了解目标游客的需求、偏好和消费习惯，为产品设计和开发提供数据支持。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优质旅游产品打造方法论述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提升服务水平，满足客户需求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完善服务设施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提供舒适、安全、便捷的旅游服务设施，如酒店、交通、导游等，确保游客的旅游体验顺畅无忧。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定期对旅游从业人员进行专业技能和服务意识培训，提高服务质量和水平。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关注游客反馈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建立有效的游客反馈机制，及时了解游客的意见和建议，针对问题进行改进和优化。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根据游客的需求和偏好，提供定制化的旅游服务，如私人导游、专属行程等，让游客感受到贴心和专业的服务。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https://d.book118.com/898115050006006036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2024-09-15T03:27:10.813</cp:lastPrinted>
  <dcterms:created xsi:type="dcterms:W3CDTF">2024-09-14T19:27:10Z</dcterms:created>
  <dcterms:modified xsi:type="dcterms:W3CDTF">2024-09-14T19:27:12Z</dcterms:modified>
</cp:coreProperties>
</file>