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50633-187B-41A7-B7D6-21EBD5586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17799F-C7C2-4F8E-9E3A-F76E0EB96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A0E36-7C9E-45FD-AC13-E5C3CE005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C396BF-DE9F-47EE-9D34-246E81F6B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A83DF3-5FE6-4962-85B2-68CEF2F73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B504BA-8C66-47ED-9E39-C0FC37E0B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14AC41-5DC7-440E-814B-8E8366760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775C6F-D8E6-401A-9721-3DD0AA898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B68DE-2D11-4931-B305-5C1D71B48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4C002-3EDF-410F-9F6B-3C67E4CEF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88E77-25DF-4C39-B04A-C2919064E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11505402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20XX-01-15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绿色品牌生态系统的定义与重要性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绿色品牌生态系统的构成要素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绿色品牌生态系统的优势与挑战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绿色品牌生态系统的实践案例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未来绿色品牌生态系统的发展趋势与展望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绿色品牌生态系统的定义与重要性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绿色品牌生态系统是一个由绿色品牌与其利益相关者（包括消费者、供应商、投资者、政府等）构成的相互依存的动态网络。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绿色品牌生态系统强调品牌与利益相关者之间的互动与合作，以实现环境可持续性、经济可行性和社会公正性的平衡发展。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绿色品牌生态系统有助于推动企业实现可持续发展目标，减少对环境的负面影响，提高资源利用效率。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5" r="19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推动可持续发展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在环保意识日益增强的背景下，绿色品牌生态系统能够为企业带来差异化竞争优势，吸引更多具有环保意识的消费者。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154" r="815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绿色品牌生态系统鼓励企业与利益相关者建立合作关系，共同应对环境挑战，实现互利共赢。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促进合作共赢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绿色品牌生态系统的重要性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85" r="248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绿色品牌生态系统的历史与发展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历史回顾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绿色品牌生态系统的概念起源于20世纪90年代的环保运动，当时越来越多的企业开始关注环境问题并采取环保措施。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发展现状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随着可持续发展理念的普及和消费者环保意识的提高，绿色品牌生态系统逐渐成为企业战略的重要组成部分。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未来，随着技术的不断创新和市场需求的不断变化，绿色品牌生态系统将呈现出更加多元化和个性化的特点。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绿色品牌生态系统的构成要素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绿色产品是绿色品牌生态系统的核心，它强调产品的环保、健康和可持续性。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绿色产品在生产过程中注重资源节约和环境保护，使用可再生或可回收材料，减少对环境的负面影响。同时，绿色产品还强调健康、安全和功能性，以满足消费者对高品质生活的追求。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绿色产品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18" r="1251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绿色生产是实现绿色品牌生态系统的关键环节，它关注生产过程中的环境友好和资源高效利用。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绿色生产采用先进的生产技术和工艺，优化生产流程，降低能耗和减少废弃物排放。同时，绿色生产还注重资源的循环利用，提高生产效率和产品质量，实现可持续发展。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绿色生产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绿色营销是绿色品牌生态系统的重要组成部分，它通过创新的营销策略和手段来推广绿色产品和服务。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营销强调与消费者的沟通和互动，通过环保主题的广告、公关活动和社交媒体营销等方式，提高消费者对绿色品牌的认知度和信任度。同时，绿色营销还注重市场调研和数据分析，以更好地满足消费者需求和提高销售业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绿色营销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942" r="159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绿色物流是实现绿色品牌生态系统的重要支撑，它通过优化物流过程和降低运输排放来减少对环境的影响。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绿色物流采用环保的运输方式和包装材料，减少不必要的物流环节和运输距离，降低能源消耗和排放。同时，绿色物流还注重信息化和智能化建设，以提高物流效率和减少资源浪费。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绿色物流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绿色消费是推动绿色品牌生态系统发展的动力源泉，它鼓励消费者选择环保、健康和可持续的产品和服务。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绿色消费注重消费者的教育和引导，提高消费者的环保意识和消费观念。同时，政府和社会组织也在积极推动绿色消费政策和实践，鼓励消费者选择绿色品牌和参与环保活动，以促进整个社会的可持续发展。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绿色消费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绿色品牌生态系统的优势与挑战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https://d.book118.com/898115054024006032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2024-09-09T11:47:38.193</cp:lastPrinted>
  <dcterms:created xsi:type="dcterms:W3CDTF">2024-09-09T03:47:38Z</dcterms:created>
  <dcterms:modified xsi:type="dcterms:W3CDTF">2024-09-09T03:47:40Z</dcterms:modified>
</cp:coreProperties>
</file>