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9E016-6051-49AD-BB08-A281D8BAF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2CF9F-A60C-4B77-9F40-E126699B2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FCA24-AB03-4697-BF60-ED9629E20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F2B4B-F71B-476D-9755-8736E0F7D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1202BA-F682-47DB-BE50-C13BAB423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9EA7A3-8F04-42E4-AB2C-036B92140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E04838-273C-45C6-8832-0DBEE87A6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EFCF6-1F20-49C7-B2DB-48D2F265F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8570A-A2E2-452C-8D57-C8781F5F0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BB14D-9298-49A6-9C44-D55E20670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E34E8-7785-41AD-BE9A-220F1EA26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15114117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施工验收中的工程质量和工程合同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工程质量管理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工程合同管理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施工验收中的工程质量和工程合同的关系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工程质量和工程合同的法律法规和规范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施工验收是指对已完成的工程项目进行质量检查、功能测试和验收评价的过程，以确保工程符合设计要求、合同规定和相关法规。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施工验收的定义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施工验收是工程项目建设的重要环节，是保证工程质量、确保工程安全、实现工程价值的重要手段。通过施工验收，可以及时发现和纠正工程中存在的问题，提高工程质量和安全性，降低工程风险。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施工验收的定义和重要性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验收通常包括准备阶段、检查阶段、测试阶段和验收评价阶段。在准备阶段，应制定验收计划和标准；在检查阶段，应对工程外观、结构、设备等进行全面检查；在测试阶段，应对工程各项功能进行测试；在验收评价阶段，应对工程进行综合评价，形成验收报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施工验收的流程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施工验收的标准通常包括国家相关法规、行业标准、合同约定等。在验收过程中，应严格按照标准进行检查和测试，确保工程质量符合要求。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施工验收的标准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施工验收的流程和标准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施工质量问题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设备安装问题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资料缺失问题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验收程序问题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施工验收中的常见问题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24" r="1652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907" r="990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如混凝土浇筑不密实、钢筋位移等。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如设备安装不牢固、运行不正常等。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如缺少施工记录、检验报告等。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如验收流程不规范、标准不明确等。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工程质量管理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工程质量的基本要求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确保工程结构安全，符合国家相关规范和标准。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满足设计文件和使用功能要求，保证正常运营和使用。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外观整洁、美观，符合审美要求，提升项目形象。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工程质量应符合合同约定的质量标准和质量要求。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结构安全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使用功能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观感质量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符合合同约定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https://d.book118.com/898115114117006042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2024-09-22T01:02:43.095</cp:lastPrinted>
  <dcterms:created xsi:type="dcterms:W3CDTF">2024-09-21T17:02:43Z</dcterms:created>
  <dcterms:modified xsi:type="dcterms:W3CDTF">2024-09-21T17:02:45Z</dcterms:modified>
</cp:coreProperties>
</file>