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37917E-1D39-4BA3-8A16-39070EA88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F3384-5F85-40AD-9972-FE8735A78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BB7D1D-B554-441E-B5CF-1E1E558AC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3C619B-7B89-4D9E-8933-61B2125C6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D1A361-AA3C-4FA0-9E27-855EED481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0D5A01D-4EED-4B83-A7D2-240554257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585E79-204C-4FA4-B612-8AB046DED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87607C-CB4C-442D-8EDC-2C26BAA49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C59789-9D0F-4B24-94C3-BD48404F2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C4736-B987-403B-BB69-443BAE957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04F24F-0DCA-4EDA-9055-ACEA532D3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11512704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心理健康疏导黑板报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常见的心理健康问题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心理健康疏导方法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维护心理健康的技巧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结论：关注心理健康，共创美好生活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心理健康的重要性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心理健康是指个体在心理、情感和社交层面上的健全和平衡状态，包括积极乐观的情绪、良好的自我认知、有效的应对压力和挫折的能力，以及良好的社会适应能力。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心理健康不仅关系到个人的幸福感和生活质量，还对家庭、社会和国家的稳定和发展具有重要意义。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定义心理健康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719" r="11719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心理健康对个人的学习、工作、家庭和人际关系等方面都有重要影响。一个健康的心理状态可以提高个人的学习效率和工作表现，增强家庭和人际关系的和谐与幸福感。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相反，心理问题可能导致学习困难、工作效率低下、家庭矛盾和人际冲突等问题，从而影响个人的生活质量和幸福感。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心理健康对生活的影响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心理健康问题在人群中普遍存在，包括焦虑、抑郁、自卑、人际关系障碍等。这些问题可能因个人差异而异，但普遍存在于各个年龄段和人群中。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随着社会压力的增加和生活节奏的加快，心理健康问题越来越受到关注。因此，提高公众对心理健康的认识和理解，加强心理健康教育和疏导，是当前社会的重要任务之一。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心理健康问题的普遍性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常见的心理健康问题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005" r="2700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022" r="1602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2917" r="2291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焦虑症是一种常见的心理障碍，表现为持续的紧张不安和恐惧。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焦虑症患者常常对未来过度担忧，出现无法控制的恐惧和担忧，影响日常生活和工作。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焦虑症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抑郁症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抑郁症是一种情绪障碍，表现为持续的情绪低落、兴趣丧失和悲观厌世。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抑郁症患者常常感到疲倦、无助和绝望，对日常活动失去兴趣，影响社交和职业功能。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强迫症是一种精神疾病，表现为反复出现强迫思维和行为。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强迫症患者常常无法控制地反复思考或进行某些行为，如反复检查门窗是否关好等，导致极大的焦虑和痛苦。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强迫症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睡眠障碍是指睡眠质量或数量不足，导致白天疲劳和注意力不集中。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睡眠障碍表现为入睡困难、睡眠浅、易醒或多梦等，影响精神状态和生活质量。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睡眠障碍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人际关系问题是指与他人交往中出现的矛盾和冲突。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人际关系问题表现为沟通障碍、信任危机、冲突解决不当等，影响个人心理健康和社会适应能力。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心理健康问题的原因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58" r="29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应对压力的方法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学习放松技巧、合理安排时间、寻求社会支持等都是缓解压力、维护心理健康的有效途径。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生活中的各种压力，如学业、工作、家庭等，都可能对心理健康产生负面影响。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压力对心理健康的影响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长期处于高压力状态可能导致焦虑、抑郁、失眠等问题，影响个体的情绪和行为。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压力与心理健康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家庭问题对心理健康的挑战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家庭暴力、离异、亲人过世等家庭问题可能导致心理创伤，需要专业心理疏导。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建立健康家庭关系的方法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加强沟通、培养亲密关系、共同参与活动等都有助于维护家庭成员的心理健康。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家庭环境对心理健康的影响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家庭氛围、亲子关系、家庭教育方式等都可能影响个体的心理健康。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3792" b="13792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家庭与心理健康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7059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工作环境对心理健康的影响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641126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工作环境的安全、舒适度、工作与生活平衡等都与心理健康密切相关。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823246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应对工作压力的方法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93781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合理安排工作与休息时间、学习应对压力的技巧、寻求同事支持等都有助于维护心理健康。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982796" y="152195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工作压力对心理健康的影响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2796" y="1992485"/>
            <a:ext cx="568713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工作任务繁重、职场竞争、人际关系等都可能引发心理问题。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工作与心理健康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社会支持系统能够提供情感支持和实质帮助，有助于缓解心理压力。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社会支持对心理健康的影响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社会歧视、贫困、环境污染等社会问题可能对个体心理健康造成负面影响。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社会环境对心理健康的挑战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积极参与社会活动、提高自身素质、争取公平待遇等都是维护心理健康的有效途径。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应对社会环境问题的方法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社会环境与心理健康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https://d.book118.com/898115127042006044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2024-09-24T07:26:09.708</cp:lastPrinted>
  <dcterms:created xsi:type="dcterms:W3CDTF">2024-09-23T23:26:09Z</dcterms:created>
  <dcterms:modified xsi:type="dcterms:W3CDTF">2024-09-23T23:26:11Z</dcterms:modified>
</cp:coreProperties>
</file>