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0F781-F97C-44B5-B5B4-0C4799EF6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B2440-B354-41E5-87CE-64E739CE6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E2153-971F-4C38-B55E-56A379F4D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27533-C2AE-4C0D-8639-618711324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9FE72B-318C-4DFB-8299-C90253071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B0E94A-0006-4C8A-BEC3-FB1CF3ABC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9F8C7A-217C-42FE-8514-014729112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D3AB9-563A-46AA-AAF7-A1003754A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8F334-CCB1-401E-BB77-2B6B0071E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F131E-0CE1-41CE-946C-04D47FA45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89ABB-87F8-42F4-B8CA-D0585AA27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15133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烧伤的急救和护理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烧伤的紧急处理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烧伤的分类和处理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烧伤的护理和康复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预防烧伤的重要性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烧伤患者的心理护理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烧伤的紧急处理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首先需要立即找到并移除火源，以防止烧伤进一步加重。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迅速移除火源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湿布覆盖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如果现场有干粉灭火器，应立即使用它来扑灭火焰。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如果没有灭火器，可以用湿布或湿毛巾覆盖在火焰上，以降低温度并扑灭火源。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将受伤部位浸入冷水中，或者用干净的湿布轻轻拍打受伤部位，以帮助冷却和减缓烧伤过程。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用清水冲洗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如果烧伤比较严重，可以在受伤部位敷上冰块，但要避免直接将冰块放在皮肤上，以免造成更严重的冻伤。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冷却受伤部位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如果受伤部位被衣物紧紧包裹，应该用剪刀小心地将衣物剪开，避免将皮肤撕扯下来。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如果受伤部位的衣物可以脱下，应轻轻地将衣物脱下，避免对皮肤造成进一步的伤害。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去除受伤部位的衣服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轻轻脱下衣物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剪开衣物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烧伤的分类和处理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轻度烧伤通常表现为皮肤发红，可能伴随有水疱。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烧伤通常是由于短时间的热力接触，如热水、火焰或蒸汽等造成的。症状较轻，仅涉及表皮层，表现为皮肤发红、肿胀、疼痛和水疱。处理方法包括立即用冷水冲洗烧伤部位，以降低皮肤温度，缓解疼痛。不要撕破水疱，保持创面清洁干燥，等待自然愈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轻度烧伤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中度烧伤表现为皮肤出现水疱、焦痂和明显疼痛。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烧伤涉及真皮乳头层及部分真皮网状层，通常由于较长时间的热力接触造成。症状较重，皮肤上出现水疱、焦痂，并伴有明显的疼痛。处理方法包括立即用冷水冲洗烧伤部位，避免弄破水疱或去除焦痂，用干净的纱布轻轻覆盖创面，并立即就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中度烧伤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重度烧伤表现为皮肤焦痂、焦痂下水肿、剧烈疼痛和功能障碍。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烧伤涉及皮肤全层及皮下组织，通常由于强烈的热力或化学物质造成。症状严重，皮肤上出现焦痂，焦痂下水肿、剧烈疼痛，并伴有功能障碍。处理方法包括立即用干净的纱布轻轻覆盖创面，避免弄破焦痂或去除焦痂下组织，立即就医。在就医途中，要保持呼吸道通畅，防止窒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重度烧伤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烧伤的护理和康复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https://d.book118.com/898115133137006027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2024-09-06T00:44:59.616</cp:lastPrinted>
  <dcterms:created xsi:type="dcterms:W3CDTF">2024-09-05T16:44:59Z</dcterms:created>
  <dcterms:modified xsi:type="dcterms:W3CDTF">2024-09-05T16:45:01Z</dcterms:modified>
</cp:coreProperties>
</file>