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FE9A8-6DCC-43C2-BFF8-1579E5307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8026C-7EDA-44D6-BEB5-1EA3CEE67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1BE81-1E04-499F-82C0-53D276466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F6ACF-5576-4BBF-928E-D64976E50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830EB-2956-4F99-8D17-C1BFD1646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02BEC1-B665-4571-903E-37465F128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7BF96-0B50-4CA8-BD2C-FE6A4BCE4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6DA59-8B40-45FB-A23E-E0ADBE048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16ACB-A479-44F4-AEF2-728C8DF67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2B35A-DF2E-41E3-8C34-6D2559E31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A7DB4-9D59-437A-82ED-187326847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607611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《宪法基本知识》ppt课件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公民的基本权利与义务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国家机构与职权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宪法的实施与监督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宪法是规定国家根本制度和根本任务，集中表现各种政治力量对比关系，保障公民基本权利的国家根本大法。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是国家的根本大法，具有最高的法律效力，是治国安邦的总章程。它规定了国家的根本制度和根本任务，是人们行为的基本法律准则。宪法作为国家的根本大法，具有以下特点：一是具有最高的法律效力，是其他法律的立法基础和立法依据；二是内容最为重要；三是具有最为严格的制定和修改程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宪法是国家的根本大法，是治国安邦的总章程，适用于国家全体公民，是特定社会政治经济和思想文化条件综合作用的产物。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的重要性主要体现在以下几个方面：一是保障国家根本制度，维护国家统一和社会稳定；二是保障公民基本权利和自由，规范国家权力运行；三是规定国家机关的组织和职权，实现国家治理的法制化。宪法作为国家的根本大法，适用于国家全体公民，是特定社会政治经济和思想文化条件综合作用的产物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宪法的发展经历了制宪、立宪、修宪三个阶段，中国宪法的发展经历了曲折的过程。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宪法的发展经历了制宪、立宪、修宪三个阶段。制宪阶段主要指制定宪法的过程，立宪阶段主要指宪法实施和发展的过程，修宪阶段主要指对宪法进行修改和完善的过程。中国宪法的发展经历了曲折的过程，从1954年第一部宪法诞生至今，中国宪法不断完善和发展。随着时代的发展和社会的进步，中国宪法不断适应新的形势和需要，不断完善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指国家权力属于人民，由人民行使国家权力的原则。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人民主权原则是宪法的基本原则之一，它强调国家权力属于人民，由人民行使国家权力。这意味着公民有权参与国家政治生活，并对国家权力进行监督和制约。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人民主权原则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594" r="19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指国家尊重和保障人权的原则。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基本人权原则是宪法的另一项基本原则，它强调国家必须尊重和保障人权。人权是指人类应该享有的基本权利和自由，包括生命权、自由权、平等权、财产权等。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基本人权原则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指国家必须根据法律治理的原则。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法治原则是宪法的一项重要原则，它强调国家必须根据法律治理，所有公共权力都必须服从法律。这意味着法律面前人人平等，任何人都不能违反法律。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指国家权力必须分立并相互制衡的原则。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分权与制衡原则是宪法的另一项重要原则，它强调国家权力必须分立并相互制衡，以防止权力滥用和腐败。这意味着立法、行政和司法等公共权力必须相互独立，并相互制约和平衡。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分权与制衡原则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公民的基本权利与义务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https://d.book118.com/898116076114006033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2024-09-11T18:39:44.397</cp:lastPrinted>
  <dcterms:created xsi:type="dcterms:W3CDTF">2024-09-11T10:39:44Z</dcterms:created>
  <dcterms:modified xsi:type="dcterms:W3CDTF">2024-09-11T10:39:46Z</dcterms:modified>
</cp:coreProperties>
</file>