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C76E7-2F3A-48BF-B866-AD5518DB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A750B-60E0-40AA-80B9-7F1EA0B7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3071A-F75E-4BAC-85C8-7AE28533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2FFFD-9433-48C5-9F8A-3DDF14CA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F7B8B-507A-4B39-AA0B-762826E7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A9139-6AE2-4C22-B000-C4BACE8D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C3AE2-24DC-4101-81A2-11C24ECB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C8C2C-A029-432B-9CEF-A71009A7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2CDCD-3C22-44C8-83EA-12F6A13A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01BA6-140D-466F-A879-C48F2D28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9E668-FE29-4318-9AF3-CF4F255E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6121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新智能制造产业的风险管理与应对策略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法律与政策风险及应对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随着人工智能、大数据等技术的不断进步，新智能制造产业正在全球范围内迅速崛起，成为推动经济发展的重要力量。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风险管理需求迫切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新智能制造产业在快速发展的同时，也面临着技术风险、市场风险、管理风险等多重挑战，加强风险管理对于保障产业健康发展具有重要意义。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66" r="34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本报告旨在分析新智能制造产业面临的主要风险，提出针对性的应对策略，为政府、企业和投资者提供参考。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本报告主要关注新智能制造产业在技术研发、市场应用、政策环境等方面面临的风险，不涉及其他领域。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新智能制造产业是指利用先进制造技术、信息技术和智能技术，实现制造过程自动化、数字化、网络化和智能化的产业。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新智能制造产业具有技术密集、高附加值、高成长性等特点，是制造业转型升级的重要方向。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新智能制造产业已经成为全球制造业竞争的重要领域，各国纷纷出台政策扶持产业发展，加快技术创新和应用推广。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未来，新智能制造产业将继续保持快速发展态势，呈现出数字化、网络化、智能化、绿色化等趋势，推动制造业实现更高质量、更有效率、更可持续的发展。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产业面临的主要风险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新智能制造产业技术更新换代快，企业需要不断投入研发，跟上技术发展步伐，否则将面临技术落后、市场竞争力下降的风险。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新智能制造产业市场竞争激烈，市场变化快，企业需要密切关注市场动态，及时调整市场策略，否则将面临市场份额减少、盈利能力下降的风险。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新智能制造产业供应链复杂，涉及多个环节和多个供应商，企业需要加强供应链管理，确保供应链的稳定性和可靠性，否则将面临生产中断、成本上升等风险。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新智能制造产业发展涉及知识产权、数据安全等法律问题，企业需要加强法律意识，遵守相关法律法规，否则将面临知识产权纠纷、数据泄露等风险。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" r="2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通过全面梳理新智能制造产业的业务流程、技术应用、市场环境等方面，识别潜在的风险点。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对识别出的风险点进行定性和定量评估，确定风险发生的概率和影响程度，为后续的风险应对策略制定提供依据。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建立风险预警机制，通过设定风险阈值和实时监测数据，及时发现潜在风险，并向相关人员发出预警信号。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对已经发生的风险进行跟踪和监控，了解风险的发展趋势和影响范围，为应对措施的制定和调整提供数据支持。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针对识别出的潜在风险点，制定相应的预防性措施，降低风险发生的概率。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对已经发生的风险，制定应对措施，减轻风险对企业的影响，并尽快恢复正常运营。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通过对风险管理实践的总结和反思，不断完善风险管理流程和方法，提高企业对风险的应对能力。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技术风险及应对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智能制造技术日新月异，企业需要不断跟进新技术，否则可能面临技术落后、产品竞争力下降的风险。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技术研发失败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在技术创新过程中，可能会遇到技术瓶颈、研发资金不足等问题，导致技术研发失败，进而影响企业整体战略。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技术研发成果可能难以在实际生产中应用，或者应用效果不佳，导致技术转化失败。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技术转化成本高昂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将技术转化为实际产品可能需要大量资金和时间投入，企业可能面临成本压力和市场机会丧失的风险。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技术与实际应用脱节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技术转化风险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智能制造技术的知识产权保护至关重要，一旦知识产权受到侵害，企业可能面临巨大的经济损失和声誉损失。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知识产权侵权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企业内部技术泄密可能导致核心技术流失，进而影响企业竞争力和市场份额。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技术泄密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技术保护风险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企业应注重技术研发团队建设，提高自主创新能力，紧跟行业技术发展趋势。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加强技术研发能力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强化技术转化能力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完善知识产权保护机制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企业应加强与高校、科研机构的合作，推动产学研深度融合，加速技术转化进程。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企业应建立健全知识产权保护制度，加强知识产权的申请、保护和管理，防范知识产权侵权行为。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企业应建立完善的技术安全管理体系，加强技术保密工作，防止技术泄密事件的发生。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市场风险及应对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https://d.book118.com/898116121135006040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2024-09-19T12:26:19.920</cp:lastPrinted>
  <dcterms:created xsi:type="dcterms:W3CDTF">2024-09-19T04:26:19Z</dcterms:created>
  <dcterms:modified xsi:type="dcterms:W3CDTF">2024-09-19T04:26:22Z</dcterms:modified>
</cp:coreProperties>
</file>