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C98889-AE9E-4658-B122-D82C1160AF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4AFFB1-A97B-4BB9-847C-0F0453333F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D66A35-66DF-43AD-962C-98FE1954DD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B9108D-E179-42F5-8C19-CD4419A721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9EBAF40-32F5-4567-85E3-2CA9AFEAB8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9EEBFEC-0E38-466A-87C0-2DB661BA74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43B2EA4-01EC-4D2D-AE8E-3AB71797E4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D70A80-E142-4881-AD35-308839874C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1729A0-C9F0-47E2-97EF-A98B63ABF3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10BA52-B305-4F0A-BDB9-55D7C8AA15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0E7C72-8145-4F32-8E95-9911E46F7C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8117007107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文学经典与作品名词解释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2024-01-27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文学经典概述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古代文学经典及作品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现代文学经典及作品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外国文学经典及作品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文学经典中的名词解释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文学经典的影响与启示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文学经典概述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5784437" y="1687163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84437" y="2262505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文学经典是指具有极高艺术价值和长久生命力的文学作品。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784437" y="3120755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784437" y="371514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这些作品通常具有深刻的思想内涵、精湛的艺术表现和独特的审美价值。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784437" y="4609991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784437" y="520438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文学经典能够跨越时空和文化的界限，对后世产生深远的影响。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67054" y="172053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8776" y="178893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AutoShape 4"/>
          <p:cNvSpPr/>
          <p:nvPr/>
        </p:nvSpPr>
        <p:spPr>
          <a:xfrm>
            <a:off x="1804696" y="1549847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文学经典是人类精神文化的重要遗产，具有极高的历史和文化价值。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267054" y="332962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78301" y="3398024"/>
            <a:ext cx="41910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AutoShape 7"/>
          <p:cNvSpPr/>
          <p:nvPr/>
        </p:nvSpPr>
        <p:spPr>
          <a:xfrm>
            <a:off x="1804696" y="3158939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阅读文学经典可以丰富人的精神世界，提升人的审美水平和文化素养。</a:t>
            </a:r>
            <a:endParaRPr lang="en-US" sz="110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705" b="2705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11" name="AutoShape 11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" name="AutoShape 22"/>
          <p:cNvSpPr/>
          <p:nvPr/>
        </p:nvSpPr>
        <p:spPr>
          <a:xfrm>
            <a:off x="1804696" y="4750369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文学经典也是文学创作的重要源泉，为后世作家提供了丰富的艺术资源和灵感启示。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262116" y="4828813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文学经典的价值</a:t>
              </a: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273363" y="4897210"/>
            <a:ext cx="41910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197479" y="2448496"/>
            <a:ext cx="1568482" cy="1639538"/>
            <a:chOff x="6197479" y="2448496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197479" y="2448496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6791744" y="3078289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7798918" y="1874806"/>
            <a:ext cx="3224117" cy="3370231"/>
            <a:chOff x="7798918" y="1874806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7798918" y="1874806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070791" y="3201543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979101" y="4077938"/>
            <a:ext cx="977456" cy="1021747"/>
            <a:chOff x="6979101" y="4077938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6979101" y="4077938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349433" y="4470368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文学经典的传承与发展</a:t>
              </a:r>
            </a:p>
          </p:txBody>
        </p:sp>
      </p:grpSp>
      <p:sp>
        <p:nvSpPr>
          <p:cNvPr id="33" name="AutoShape 33"/>
          <p:cNvSpPr/>
          <p:nvPr/>
        </p:nvSpPr>
        <p:spPr>
          <a:xfrm>
            <a:off x="579283" y="2049017"/>
            <a:ext cx="584258" cy="584258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4589" y="2156678"/>
            <a:ext cx="395855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5" name="TextBox 35"/>
          <p:cNvSpPr txBox="1"/>
          <p:nvPr/>
        </p:nvSpPr>
        <p:spPr>
          <a:xfrm>
            <a:off x="1350983" y="1947863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文学经典的传承是通过一代又一代读者的阅读和阐释来实现的。</a:t>
            </a:r>
          </a:p>
        </p:txBody>
      </p:sp>
      <p:sp>
        <p:nvSpPr>
          <p:cNvPr id="36" name="AutoShape 36"/>
          <p:cNvSpPr/>
          <p:nvPr/>
        </p:nvSpPr>
        <p:spPr>
          <a:xfrm>
            <a:off x="579283" y="3218181"/>
            <a:ext cx="584258" cy="584258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55539" y="3325842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38" name="TextBox 38"/>
          <p:cNvSpPr txBox="1"/>
          <p:nvPr/>
        </p:nvSpPr>
        <p:spPr>
          <a:xfrm>
            <a:off x="1350983" y="3110437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在传承过程中，文学经典不断被赋予新的时代内涵和审美价值。</a:t>
            </a:r>
          </a:p>
        </p:txBody>
      </p:sp>
      <p:sp>
        <p:nvSpPr>
          <p:cNvPr id="39" name="AutoShape 39"/>
          <p:cNvSpPr/>
          <p:nvPr/>
        </p:nvSpPr>
        <p:spPr>
          <a:xfrm>
            <a:off x="575049" y="4441785"/>
            <a:ext cx="584258" cy="584258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42204" y="4549446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41" name="TextBox 41"/>
          <p:cNvSpPr txBox="1"/>
          <p:nvPr/>
        </p:nvSpPr>
        <p:spPr>
          <a:xfrm>
            <a:off x="1350983" y="4340631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同时，新的文学作品也在不断涌现，经过时间的淘洗和历史的检验，有可能成为新的文学经典。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古代文学经典及作品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73079" y="2001700"/>
            <a:ext cx="9603903" cy="34442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作者：曹雪芹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创作年代：清代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内容概述：以贾、史、王、薛四大家族的兴衰为背景，以贾宝玉、林黛玉、薛宝钗的爱情婚姻故事为主线，展现了真正的人性美和悲剧美，是一部从各个角度展现女性美以及中国古代社会百态的史诗性著作。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文学地位：中国古典四大名著之首，清代作家曹雪芹创作的章回体长篇小说，又名《石头记》《金玉缘》。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《红楼梦》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73079" y="2001700"/>
            <a:ext cx="9603903" cy="34442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作者：吴承恩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创作年代：明代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内容概述：孙悟空出世跟随菩提祖师学艺及大闹天宫后，遇见了唐僧、猪八戒、沙僧和白龙马，西行取经，一路上历经艰险，降妖除魔，经历了九九八十一难，终于到达西天见到如来佛祖，最终五圣成真的故事。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文学地位：中国古代第一部浪漫主义章回体长篇神魔小说。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《西游记》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37172" y="1327341"/>
            <a:ext cx="3341640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施耐庵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作者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元末明初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创作年代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北宋末年以宋江为首的一百零八好汉从聚义梁山泊，到受朝廷招安，再到征四寇，灭叛党，最终却遭奸人谋害的英雄故事。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内容概述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中国历史上最早用白话文写成的章回小说之一，流传极广，脍炙人口。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文学地位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《水浒传》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《三国演义》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罗贯中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创作年代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元末明初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内容概述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东汉末年群雄割据的混战和魏、蜀、吴三国之间的政治和军事斗争，最终司马炎一统三国，建立晋朝的故事。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文学地位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中国古典四大名著之一，中国第一部长篇章回体历史演义小说。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现代文学经典及作品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6698" b="16698"/>
          <a:stretch>
            <a:fillRect/>
          </a:stretch>
        </p:blipFill>
        <p:spPr>
          <a:xfrm>
            <a:off x="6822813" y="3719013"/>
            <a:ext cx="2701660" cy="2699124"/>
          </a:xfrm>
          <a:prstGeom prst="diamond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/>
          </a:blip>
          <a:srcRect l="16635" r="16635"/>
          <a:stretch>
            <a:fillRect/>
          </a:stretch>
        </p:blipFill>
        <p:spPr>
          <a:xfrm>
            <a:off x="7719270" y="1064801"/>
            <a:ext cx="3836142" cy="3832540"/>
          </a:xfrm>
          <a:prstGeom prst="diamond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218874" y="1875949"/>
            <a:ext cx="5367290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作者：钱钟书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出版时间：1947年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文学地位：中国现代文学史上的经典小说之一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故事概述：讲述了主人公方鸿渐在欧洲留学四年后回到中国，在抗战时期的社会背景下经历了一系列爱情、事业、家庭等方面的挫折和困境，最终感悟到人生如同一座围城，外面的人想进去，里面的人想出来。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《围城》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故事概述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讲述了人力车夫祥子在城市中挣扎求生的悲惨经历，通过他的遭遇反映了旧社会的黑暗和不公，以及个人奋斗的无力和命运的无奈。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老舍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出版时间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1936年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文学地位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中国现代文学史上的重要作品之一，描写了旧北京人力车夫的辛酸故事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《骆驼祥子》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茅盾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文学地位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中国现代文学史上第一部现实主义长篇小说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故事概述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以20世纪30年代初期半殖民地半封建社会的旧上海为背景，通过民族资本家吴荪甫的遭遇和命运，揭示了当时中国社会的矛盾和斗争，以及民族资产阶级在历史进程中的悲剧命运。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出版时间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1933年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《子夜》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73079" y="2001700"/>
            <a:ext cx="9603903" cy="34442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作者：巴金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出版时间：《家》于1931年，《春》于1938年，《秋》于1940年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文学地位：中国现代文学史上著名的“激流三部曲”，以成都为背景，描写了高家四代的悲欢离合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事概述：《家》讲述了高家三代人的故事，以觉新、瑞珏、梅表姐等人的爱情和生活为主线，反映了封建家庭的腐朽和青年一代的觉醒与反抗。《春》和《秋》则继续以高家为背景，分别描写了不同人物在封建家庭和社会压迫下的命运和抗争。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《家》、《春》、《秋》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https://d.book118.com/898117007107006036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2024-09-16T03:02:59.774</cp:lastPrinted>
  <dcterms:created xsi:type="dcterms:W3CDTF">2024-09-15T19:02:59Z</dcterms:created>
  <dcterms:modified xsi:type="dcterms:W3CDTF">2024-09-15T19:03:01Z</dcterms:modified>
</cp:coreProperties>
</file>