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487C54-BC82-4872-B5B0-071A2C882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7B767-643D-4F60-B4DB-0F88FF9CC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8AFBD7-778C-41CA-815C-B9303F8861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06231B-CDC5-4C73-AC40-F6BDA44D1D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406B40-6627-4C79-BFFE-E430E1F6E6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E578B9-C952-4B0D-A844-7C7A0D937F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1F3214-D5FB-4E76-8952-39FE0E123A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5810AA-DF48-403A-8BFD-7345205F7E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A0450B-9E2F-41F8-A67C-E2CC59986C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B7C414-C86B-4013-973B-FCDBEFCE7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875B53-5EBE-49F8-A75D-A996322EC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17043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火灾应急预案中的演练与应急响应</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火灾应急预案概述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火灾演练规划与准备</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火灾应急响应流程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演练实施与记录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应急响应效果评估与改进</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火灾应急预案概述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火灾应急预案是为了应对火灾事故，减少人员伤亡和财产损失，而预先制定的一套科学、合理、有效的应急处理措施和方案。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通过预案的制定和实施，提高组织和个人对火灾事故的应对能力，确保在火灾发生时能够迅速、有效地进行应急响应和处置，最大限度地保护人民生命财产安全。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750" r="23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761" r="3176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火灾应急预案通常包括应急组织、通讯联络、现场处置、医疗救护、安全防护、后期处置等多个方面。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内容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预案一般分为总则、应急组织、应急响应、后期处置和附则等几个部分，各部分之间相互关联，形成一个完整的应急处理流程。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结构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预案内容与结构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火灾应急预案适用于各种类型的火灾事故，包括建筑火灾、森林火灾、交通工具火灾等。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适用对象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预案适用于所有可能受到火灾威胁的人员，包括居民、企事业单位员工、消防队员等。同时，预案也对相关政府部门和救援机构在火灾应急处理中的职责和作用进行了明确。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火灾演练规划与准备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67" r="31067"/>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提升应急响应能力</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通过演练，使参与人员熟悉应急预案流程，提高在火灾等紧急情况下的反应速度和处置能力。</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检验预案可行性</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通过实际模拟火灾场景，检验应急预案的合理性和可行性，发现预案中存在的问题和不足，以便及时修订和完善。</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加强部门间协作</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促进各相关部门在火灾应急响应中的协同配合，提高整体应对效率。</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演练目标设定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设定不同难度等级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根据参与人员的应急处理能力和经验，设定不同难度等级的演练场景，从简单到复杂逐步提升挑战。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模拟火灾现场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根据火灾可能发生的地点和情况，搭建模拟火灾现场，包括火源、烟雾、高温等真实环境要素。</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多场景组合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设计多个不同场景的组合，包括火灾发生、人员疏散、初起火灾扑救、协调指挥等环节，以全面检验应急预案的实用性和有效性。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833" r="178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583" r="2158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演练场景设计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参与人员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组织火灾应急响应相关部门人员参与演练，包括消防队员、医护人员、安全监管人员等。确保各类专业人员齐全，能够全面展现应急响应的全过程。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物资准备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提前准备演练所需的各类物资，如灭火器、灭火器材、防护装备、急救药品等。确保物资充足且符合演练要求，以保障演练的顺利进行。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后勤保障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做好演练期间的后勤保障工作，包括餐饮、住宿、交通等方面的安排。确保参与人员能够在良好的环境中进行演练，保持最佳状态。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参与人员与物资准备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火灾应急响应流程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现场指挥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消防部门到达现场后，成立现场指挥部，统一指挥灭火救援行动。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火灾发生时的第一时间报警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利用火灾报警系统或电话向消防部门报告火情。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接警处理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消防部门接到报警后，迅速核实火情，调派消防力量前往现场。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报警与接警处理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立即启动现场的灭火设施，如灭火器、消火栓等，进行初期火灾扑救。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启动灭火设施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组织自救</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配合专业救援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现场人员根据火灾情况，采取适当的自救措施，如使用灭火器材、疏散逃生等。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在专业消防力量到达现场前，尽力控制火势蔓延，为专业救援争取时间。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初期火灾扑救措施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https://d.book118.com/898117043057006032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2024-09-09T22:37:44.495</cp:lastPrinted>
  <dcterms:created xsi:type="dcterms:W3CDTF">2024-09-09T14:37:44Z</dcterms:created>
  <dcterms:modified xsi:type="dcterms:W3CDTF">2024-09-09T14:37:46Z</dcterms:modified>
</cp:coreProperties>
</file>