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30657-5DD0-41CE-86AC-0E1D50F8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0DACF-B52F-4324-BC6F-560C87CF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23BDE-ABA3-4E98-84A0-E877C04A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6429C-ABBC-48B5-BE72-092B1226D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37898-4CBF-4985-BA13-7D64E88E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79090-8C11-498B-A25C-6E929998F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140C6-6724-41FC-ADA5-F5D3138C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DB5BF-FA66-4BDE-8772-C1691AD5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2D0C0-F49B-4B96-A512-F3828E7B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B12F6-2B52-47B9-9CD9-FD1C3607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D2BEB-F9B6-4E48-A58F-F61CD44B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7132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家用风力发电市场分析报告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家用风力发电市场发展趋势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家用风力发电市场成功案例分析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625" b="1662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1875" r="218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26" r="16626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市场是指为家庭用户提供风力发电设备的市场。随着人们对可再生能源的关注度不断提高，家用风力发电市场呈现出快速增长的态势。该市场的主要产品包括小型风力发电机、风光互补系统等，主要应用于家庭、乡村、偏远地区等场景，为当地居民提供绿色、稳定的电力供应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家用风力发电市场现状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随着环保意识的提高和可再生能源政策的推动，家用风力发电市场呈现出稳步增长的趋势。市场规模不断扩大，用户数量逐年增加。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随着风力发电技术的不断进步，家用风力发电机组在效率、稳定性、可靠性等方面得到了显著提升，为用户提供了更好的使用体验。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各国政府对可再生能源的支持力度不断加大，为家用风力发电市场的发展提供了有力的政策保障。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目前，家用风力发电市场上品牌众多，竞争激烈。各品牌之间的竞争主要集中在产品质量、价格、售后服务等方面。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为了满足用户对高效、稳定、可靠的需求，各厂家不断加大技术研发力度，推出更先进、更实用的产品。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随着市场的不断发展，渠道建设成为竞争的关键。各厂家纷纷加强线上线下渠道建设，提高产品覆盖面和销售量。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家用风力发电市场的用户主要包括个人用户、家庭用户、小型企业用户等。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24" b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276" b="82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用户对家用风力发电机的需求主要集中在稳定性、可靠性、性价比、售后服务等方面。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随着技术的进步和市场的成熟，用户对家用风力发电机的需求逐渐向高效、智能、美观等方向发展。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家用风力发电技术分析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风力发电技术利用风能驱动风力发电机组转动，通过发电机将机械能转化为电能。风能是一种清洁、可再生的能源，利用风能发电可以有效减少化石燃料的消耗和温室气体排放。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风力发电机组由风轮、传动系统、发电机、控制系统等组成。风轮捕获风能并驱动传动系统，传动系统将动力传递给发电机，发电机将机械能转化为电能，控制系统负责调节发电机的工作状态。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风力发电技术原理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家用风力发电设备主要包括小型风力发电机组、逆变器和储能设备等。小型风力发电机组负责将风能转化为电能，逆变器负责将直流电转换为交流电，储能设备负责储存电能。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家用风力发电设备的安装需要考虑风能资源、气象条件、地形地貌等因素，同时需要确保设备的安全可靠和经济效益。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家用风力发电设备介绍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https://d.book118.com/898117132054006036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2024-09-15T16:44:00.329</cp:lastPrinted>
  <dcterms:created xsi:type="dcterms:W3CDTF">2024-09-15T08:44:00Z</dcterms:created>
  <dcterms:modified xsi:type="dcterms:W3CDTF">2024-09-15T08:44:02Z</dcterms:modified>
</cp:coreProperties>
</file>