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DD467-2909-4F59-85DF-8AFB435EC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B0037-85BE-4DD2-AADC-7AC810F49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A9AC4-CC48-4378-94C2-29EABEC26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3080F8-4F43-4309-8A10-00FBEFEF4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07418F-BDDB-4317-B98A-19C8BC0EE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4B0024-C864-4D9C-869D-1FFFCD7DE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2A9337-D945-4383-8DA4-92596B8DC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68766-5496-4AA6-8A4C-300339672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17AAC9-4D46-47E1-A660-57D614293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5C7A6-A3F3-44B9-85A1-B61A99104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B004F-B1D4-4B72-9404-DD24373B6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171360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坚韧不拔工作总结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坚韧不拔精神体现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强调坚韧不拔精神在工作中的重要性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分析过去一段时间内的工作表现，总结经验教训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为未来工作提供指导和借鉴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团队成员、合作伙伴、客户等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过去一年/半年/季度的工作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涉及的项目、任务、挑战等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工作总结范围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坚韧不拔精神体现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勇于承担责任，不推诿扯皮，主动迎接挑战，化压力为动力。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不断学习和提升自己的能力，以更好地应对各种困难和挑战。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5937" r="593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在工作中遇到难题时，始终保持冷静和乐观，积极寻找解决方案，不轻易放弃。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面对困难不退缩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设定明确的工作目标，并制定切实可行的计划，确保目标得以实现。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保持对工作的热情和专注，不因一时的挫折而气馁，始终坚定信念。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不断反思和调整自己的工作方式和方法，以更高效地实现目标。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持之以恒追求目标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勇于尝试新事物和新方法，不满足于现状，不断寻求突破和创新。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在工作中不断挑战自己的舒适区，拓展自己的视野和思维。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通过参加培训、学习交流等方式，不断提升自己的专业素养和综合能力。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不断挑战自我极限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在过去的一年中，成功完成了20个项目，其中包括5个大型项目和15个中小型项目。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所有项目均按时交付，且质量得到了客户的高度认可，其中有10个项目获得了优秀评价。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通过不断学习和提升技能，项目完成速度和质量得到了显著提高。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0" b="79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完成项目数量及质量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获得荣誉和奖励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获得了公司年度优秀员工称号，以及相应的奖金和荣誉证书。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在团队内部评选中，获得了最佳贡献奖和最佳合作奖。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在行业内的专业竞赛中，获得了优秀项目奖和最佳创新奖。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通过与客户保持密切沟通和合作，成功提高了客户满意度，客户反馈评分从之前的80分提升到了90分以上。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针对客户需求，不断优化项目方案和服务流程，提供更加个性化、专业化的服务。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定期与客户进行回访和交流，及时解决客户问题和反馈，增强了客户对公司的信任和忠诚度。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836" r="1183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7065" r="7065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836" r="11836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https://d.book118.com/898117136013006036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2024-09-15T05:31:57.712</cp:lastPrinted>
  <dcterms:created xsi:type="dcterms:W3CDTF">2024-09-14T21:31:57Z</dcterms:created>
  <dcterms:modified xsi:type="dcterms:W3CDTF">2024-09-14T21:31:59Z</dcterms:modified>
</cp:coreProperties>
</file>