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CA320-F310-4F5D-9C38-F33ADD148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637C0-68B4-48B0-9388-DE776A3E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E93A8-259E-4E7C-8328-1FD37DEB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25377-D424-49F0-A15B-435C15646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86A9B-C751-4E1C-8F35-F68835DB3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EA970-990F-4061-A238-D68BB45B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34A94-B909-443D-8BA4-B373A889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EA7B0-DA41-4E8D-9785-BF243309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2C9FF-FB41-4002-AEE0-29BFC2043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446BF-7BA1-4C79-8EDC-E1910DF5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0ABB8-3BBE-4108-8BC8-1DE6BC14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0061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企业流程重组中技术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信息技术在流程重组中的应用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重组中的组织变革管理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重组中的流程优化技术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企业资源计划（ERP）在重组中的应用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提高企业运营效率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通过流程重组，优化企业运营流程，提高企业运营效率，降低成本，增强企业竞争力。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随着市场环境的不断变化，企业需要不断调整自身运营流程，以适应市场需求的变化。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数字化技术的不断发展为企业流程重组提供了新的机遇和手段，推动企业向数字化转型。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重组的意义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重组的定义和意义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企业流程重组是指对企业运营流程进行全面、深入的分析和研究，通过重新设计、优化和整合企业运营流程，提高企业运营效率和质量的过程。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企业流程重组是企业持续发展的重要手段之一，它可以帮助企业适应市场变化、提高运营效率、降低成本、增强竞争力，同时也可以推动企业向数字化转型，实现可持续发展。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流程分析技术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使用图形符号表示流程中的各个环节和步骤，形成直观的流程图。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通过对流程图的观察和分析，找出流程中的瓶颈和问题。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针对发现的问题，对流程进行优化和改进，提高流程效率。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流程图绘制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价值链优化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价值链分析法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分析各项价值活动的成本、效益和对企业竞争优势的贡献。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根据分析结果，调整价值链结构，优化资源配置，提高企业竞争力。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识别企业运营过程中的主要价值活动和辅助价值活动。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识别影响企业目标实现的关键因素。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分析各关键因素的现状、重要性和改进潜力。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制定针对关键成功因素的改进和优化措施，确保企业目标的实现。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信息技术在流程重组中的应用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识别现有业务流程中的瓶颈和问题，为重组提供基础。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明确企业对信息系统的需求，包括功能、性能、安全等方面。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设计信息系统的整体架构，包括硬件、软件、网络等方面的规划。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采用瀑布模型、迭代模型等开发方法，确保系统开发的顺利进行。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使用合适的编程语言和工具进行系统开发，并进行详细的测试以确保系统质量。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编程与测试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将现有系统中的数据迁移到新系统中，并实现与其他系统的集成。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数据迁移与集成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信息系统开发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信息系统实施与维护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系统实施计划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制定详细的系统实施计划，包括人员培训、系统安装、数据导入等步骤。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系统维护与支持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提供持续的系统维护和技术支持，确保系统的稳定运行和持续改进。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定期对信息系统进行评估，发现问题并进行优化，提高系统的效率和性能。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重组中的组织变革管理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包括结构性变革、技术性变革、人员变革和文化变革等。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主要来源于市场竞争压力、技术进步、组织成长需要以及政策法规变化等。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变革动力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组织变革的类型和动力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可能来自于员工心理抵触、利益冲突、资源限制和文化差异等。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需要采取有效沟通、参与决策、提供支持和培训以及调整变革策略等方法来应对阻力。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组织变革的阻力和对策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变革阻力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https://d.book118.com/898120061043006027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2024-09-05T02:44:16.225</cp:lastPrinted>
  <dcterms:created xsi:type="dcterms:W3CDTF">2024-09-04T18:44:16Z</dcterms:created>
  <dcterms:modified xsi:type="dcterms:W3CDTF">2024-09-04T18:44:18Z</dcterms:modified>
</cp:coreProperties>
</file>