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D692B-4F6B-4010-8360-A084BD2D9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F40B6-B478-43A2-8D09-DBB820465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D2625-8CB0-41DB-A36A-6BCBB8B82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08D84-2B2C-487F-960D-B752F2831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108B5E-FE9B-4751-BE8B-942728A4D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A4D912-89CB-47DD-ACCB-6DFF1D13C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4387CD-867C-4E5E-8101-DCD4AEC83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33B9B-D187-4B7E-A4E1-FEBF82112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BCBBB-7F63-4E3F-981B-4EE3A9685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B0681-E775-4670-8DF3-5CA287594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FFEB2-7F87-4ACF-8796-A6374F649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2006305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羊水栓塞预防及处理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羊水栓塞的预防与处理建议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羊水栓塞是指在分娩过程中，羊水及其内容物进入母血循环，形成肺栓塞、休克等一系列严重症状的综合征。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羊水栓塞是一种分娩过程中罕见的并发症，具有起病急骤、病情凶险、难以预测的特点，严重威胁母婴生命安全。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在分娩过程中，羊膜破裂后，羊水及其内容物有可能进入母血循环。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羊膜破裂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强烈的子宫收缩可以促使羊水进入血液循环。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高龄产妇、多胎妊娠、子宫破裂、前置胎盘、使用催产素等都可能增加羊水栓塞的风险。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羊水栓塞的成因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993" r="119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羊水栓塞的症状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由于肺栓塞引起，可能出现呼吸困难、发绀等症状。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由于大量羊水进入血液循环，引起血压下降、心率失常等循环衰竭症状。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部分患者可能出现抽搐、昏迷等症状。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如寒战、高热、腹痛等。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循环衰竭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抽搐、昏迷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856" b="78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通过产前检查，医生可以评估孕妇是否存在发生羊水栓塞的高风险因素，如高龄、多胎妊娠、子宫肌瘤等。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对于存在高危因素的孕妇，医生可能会建议采取预防性治疗措施，如使用抗凝剂或抗炎药物，以降低羊水栓塞的风险。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产前检查与预防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定期产前检查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在分娩过程中，医生应密切监测产妇的生命体征和胎儿情况，以便及时发现羊水栓塞的迹象。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避免使用催产素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催产素可能增加羊水栓塞的风险，因此在使用催产素时应谨慎，并严格掌握适应症。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19" r="16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生产过程中的预防措施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产妇在产后应继续接受观察，以便及时发现和处理可能出现的羊水栓塞症状。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产妇应保持健康的生活方式，包括合理饮食、适量运动、保持良好的心理状态等，以降低羊水栓塞的风险。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产后护理与预防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https://d.book118.com/898120063053006026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2024-09-03T14:31:07.268</cp:lastPrinted>
  <dcterms:created xsi:type="dcterms:W3CDTF">2024-09-03T06:31:07Z</dcterms:created>
  <dcterms:modified xsi:type="dcterms:W3CDTF">2024-09-03T06:31:09Z</dcterms:modified>
</cp:coreProperties>
</file>