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F9036-5E1C-4129-881C-70183797D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EA451-CA04-4B81-B8DF-A1346F4C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F905F-0C99-45F3-9D26-2801EDF27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F0E9D-10D4-4BD5-865B-2873DB19C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CB279A-A384-42FF-9A79-36896907E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32EA3A-9E65-4A77-8D8D-246F5B3AE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3E3C5F-175C-429E-8850-2A0E8ADF8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C1D8A-2222-43F1-BEF7-D0F8502ED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4189B-EFE5-4BB3-8C7B-4A8379D00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EBB40-2365-47C7-8BF6-698F44A4A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A798C-EBD4-4843-A4B1-9D40108D4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10101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普外科护理年度工作总结报告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护理实践与经验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开展健康教育活动，向病人和家属传授疾病知识和护理技巧，提高他们的健康意识和自我护理能力。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参与护理教学和研究，提升护理实践水平。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执行日常护理工作，包括但不限于测量生命体征、执行医嘱、协助医生手术、观察病人病情变化等。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完成日常护理任务，确保病人得到及时、专业的护理服务。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开展健康教育活动，覆盖了医院内大部分病人及其家属。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参与护理教学和研究，取得了一定的研究成果。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工作亮点和成绩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在日常护理工作中，及时发现并处理了多起紧急情况，避免了病人病情恶化。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在健康教育活动中，创新性地采用了多种形式，如讲座、互动游戏等，提高了病人的参与度和知识掌握程度。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在护理教学和研究方面，发表了多篇学术论文，并获得了多项护理奖项。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护理实践与经验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急性阑尾炎是普外科常见疾病，需要密切观察病情变化，及时处理并发症，同时做好疼痛管理，提高患者舒适度。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急性阑尾炎护理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胆囊结石患者需注意饮食控制和病情监测，预防并发症的发生。在护理过程中，需关注患者的疼痛管理、心理支持和健康教育。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胆囊结石护理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肠梗阻患者需要禁食、胃肠减压、纠正水电解质紊乱等治疗，同时做好患者的心理护理和健康教育，促进康复。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肠梗阻护理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常见病例护理经验分享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胃癌护理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胃癌患者需接受综合治疗，包括手术、化疗等，护理人员需关注患者的病情变化、疼痛管理、心理支持和营养支持。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严重腹部创伤护理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对于严重腹部创伤患者，需要密切监测生命体征，及时处理休克和并发症，同时做好患者的心理支持和康复指导。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肠癌护理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肠癌患者同样需接受综合治疗，护理人员需关注患者的病情监测、并发症预防、心理支持和康复指导。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83" r="17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特殊病例护理经验分享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患者疼痛管理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疼痛管理是普外科护理的重要内容之一，需要护理人员掌握疼痛评估和干预的方法，为患者提供有效的疼痛管理。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患者心理支持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普外科患者往往面临较大的心理压力，需要护理人员关注患者的心理状态，提供必要的心理支持和疏导。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患者病情复杂多变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普外科收治的患者病情复杂多变，需要护理人员具备丰富的专业知识和应变能力，能够及时处理各种突发状况。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护理过程中的困难与挑战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在普外科护理工作中，我们采取了多种团队协作方式，包括小组协作、跨科室协作和整体协作等。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通过有效的团队协作，我们提高了护理工作效率，减少了差错率，提升了患者满意度。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团队协作效果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团队协作方式与效果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在普外科护理工作中，我们采取了多种有效沟通方法，包括口头沟通、书面沟通、非语言沟通等。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为了提高沟通效果，我们注重沟通技巧的运用，包括倾听、表达、反馈等技巧。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有效沟通的方法和技巧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https://d.book118.com/898121010126006027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2024-09-05T20:36:37.883</cp:lastPrinted>
  <dcterms:created xsi:type="dcterms:W3CDTF">2024-09-05T12:36:37Z</dcterms:created>
  <dcterms:modified xsi:type="dcterms:W3CDTF">2024-09-05T12:36:40Z</dcterms:modified>
</cp:coreProperties>
</file>