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3FD5E3-E372-423E-A969-C5B4D72F8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6E5BE-D6A2-4218-8A84-595CF2433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324B2A-1DAB-4792-B734-13E422868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441E18-E85C-454E-BCD8-585BD5A63D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BF7A4E-0926-46D2-9EE8-14E6AE82B3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61D85A-F0F4-4321-9002-CA52C00AE3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247923-13E2-4240-B0CC-EC6380506C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58EDD1-CBD9-4944-BF29-FBEE57694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8B9816-1463-4DF6-AAE6-4715BC6B5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05FF4-7A61-4853-A79F-F7BC597DC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7CF5F-02CD-4739-910F-DD8EDC299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21130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卓越的线上零售商品牌传播与社交媒体营销</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品牌传播策略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线上零售商品牌传播实践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社交媒体营销数据分析与优化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0503" r="3050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随着互联网的普及和技术的不断进步，线上购物已经成为消费者日常生活的重要组成部分。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互联网技术的快速发展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越来越多的线上零售商进入市场，导致市场竞争日益激烈，品牌传播和社交媒体营销的重要性日益凸显。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线上零售市场的竞争日益激烈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消费者的购物行为和决策过程发生了显著变化，社交媒体和其他在线渠道对消费者的影响力逐渐增强。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消费者行为的变化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本研究旨在探讨卓越的线上零售商如何利用品牌传播和社交媒体营销来吸引和保留客户，提高市场份额和盈利能力。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研究目的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线上零售市场现状</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市场规模持续扩大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线上零售市场规模不断扩大，消费者在线购物的意愿和频率不断增加。</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消费者群体年轻化</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线上购物的主要消费者群体趋于年轻化，他们更加注重个性化、便捷性和互动性。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购物体验不断优化</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线上零售商不断优化购物体验，包括网站设计、商品展示、支付方式、物流配送等方面。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社交媒体营销成为重要手段</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越来越多的线上零售商开始利用社交媒体平台进行品牌传播和营销活动，与消费者建立更紧密的联系和互动。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品牌传播策略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了解目标受众的需求、偏好和消费习惯，为品牌定位提供基础。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确定目标受众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明确品牌核心价值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292" b="2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建立品牌形象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167" r="13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提炼品牌独特性和竞争优势，形成易于传播的品牌信息。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通过视觉设计、口号、品牌故事等手段，塑造独特且易于识别的品牌形象。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品牌定位与核心价值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0000" r="20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社交媒体平台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网络广告</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KOL合作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线下活动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传播渠道选择</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利用微博、微信、抖音等社交媒体平台，进行品牌内容推广和互动营销。</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与意见领袖、网红等合作，借助其影响力和粉丝基础进行品牌传播。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投放搜索引擎、门户网站、社交媒体等平台的广告，提高品牌曝光度。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举办或参加相关展会、研讨会等活动，提升品牌影响力。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625" r="15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提供与目标受众相关的有用信息，如产品使用技巧、行业动态等。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创造有价值的内容</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运用情感化的内容，引发目标受众的共鸣和情感联系。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情感营销</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通过讲述品牌故事、用户故事等，增强品牌的吸引力和感染力。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故事化营销</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鼓励目标受众参与互动，如问答、投票、分享等，提高品牌参与度和用户黏性。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互动营销</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内容营销策略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社交媒体营销策略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如Facebook、Twitter、Instagram等，覆盖广泛的人群，适合进行品牌宣传和活动推广。</a:t>
            </a:r>
          </a:p>
        </p:txBody>
      </p:sp>
      <p:pic>
        <p:nvPicPr>
          <p:cNvPr id="4" name="Picture 4"/>
          <p:cNvPicPr>
            <a:picLocks noChangeAspect="1"/>
          </p:cNvPicPr>
          <p:nvPr/>
        </p:nvPicPr>
        <p:blipFill>
          <a:blip r:embed="rId2"/>
          <a:srcRect l="26123" r="2612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188" r="1818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主流社交媒体平台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如Pinterest、LinkedIn等，针对特定行业或兴趣群体，适合进行精准营销和深度互动。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垂直领域社交媒体</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如TikTok、Snapchat等，吸引年轻用户群体，适合进行创意营销和病毒式传播。</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新兴社交媒体平台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社交媒体平台选择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了解品牌的目标受众群体，包括年龄、性别、地域、兴趣等方面的特征。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确定目标受众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通过市场调研和数据分析，深入了解目标受众的需求、痛点和期望。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受众需求洞察</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0000" r="3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根据目标受众的特点和需求，制定相应的营销策略和传播内容。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制定受众策略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目标受众分析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https://d.book118.com/898121130006006036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2024-09-15T03:29:14.796</cp:lastPrinted>
  <dcterms:created xsi:type="dcterms:W3CDTF">2024-09-14T19:29:14Z</dcterms:created>
  <dcterms:modified xsi:type="dcterms:W3CDTF">2024-09-14T19:29:16Z</dcterms:modified>
</cp:coreProperties>
</file>