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1FEDEA-F8E0-4058-ACB5-3EEAC120A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6BB56A-FC97-4A7E-B507-106E6BD8A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BCDA21-FA6A-4D8F-87E6-8032AAD84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A83D88-7C87-4137-A577-B76BB0BE5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3D9654-BF01-405F-8758-3A5E95670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EC6B87-42D1-4148-8F82-15F600F0C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234DC2-B1F8-4159-8E2B-61BE947C7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2DB5F0-A4C0-4149-8792-702F14FC6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183689-0546-4D75-84B3-94A88AB57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33E0D5-BA78-41D6-BD20-C74A1C9DF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6191D-E392-4F75-970F-E90EF4D85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1230030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糖尿病的护理问题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糖尿病患者的日常护理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糖尿病并发症的预防与护理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特殊人群糖尿病护理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糖尿病患者的健康教育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079" r="2007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584" r="2058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长期高血糖状态可能导致多种并发症，如心血管疾病、肾脏疾病、神经病变等。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糖尿病是一种慢性代谢性疾病，由于胰岛素分泌不足或作用受损导致血糖升高。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糖尿病的分类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1型糖尿病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胰岛素分泌不足，多发生于青少年和年轻人。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2型糖尿病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胰岛素抵抗或分泌不足，多发生于成年人，与生活方式和遗传因素有关。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妊娠糖尿病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孕妇在妊娠期间出现的高血糖症状。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708" r="28708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833" r="1483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多饮、多尿、多食、体重下降（三多一少）。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视力模糊、疲劳、伤口愈合缓慢。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手脚麻木、刺痛、感觉异常。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糖尿病患者的日常护理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合理控制饮食是糖尿病护理的基础，需注意食物的热量、营养成分和餐次分配。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糖尿病患者应遵循低糖、低脂、高纤维的饮食原则，控制总热量摄入，合理分配餐次，保证营养均衡。同时，应避免高糖、高脂、高盐、高胆固醇的食物，适量摄入蛋白质和健康脂肪。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规律运动对于糖尿病患者的健康至关重要，有助于控制血糖、减轻体重和提高代谢水平。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糖尿病患者应根据自身健康状况和医生建议，选择适合自己的运动方式，如散步、慢跑、游泳等有氧运动，以及力量训练等无氧运动。运动时应避免剧烈运动和过度疲劳，注意适量饮水和补充能量。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0000" b="10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按时服药是糖尿病患者控制血糖的重要环节，需遵循医生的指导，不可随意更改剂量或停药。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糖尿病患者应了解所服药物的种类、剂量和使用方法，严格按照医嘱服药。同时，应定期监测血糖和尿糖水平，及时调整药物剂量。如出现任何不适或疑似过敏反应，应立即就医。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糖尿病是一种慢性疾病，患者常常面临心理压力和焦虑，心理护理对于提高患者的生活质量和疾病控制具有重要意义。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糖尿病患者应保持积极乐观的心态，学会自我调节情绪和压力。同时，家人和社会应给予患者关心和支持，帮助其树立战胜疾病的信心。如有需要，可寻求专业心理咨询和治疗。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https://d.book118.com/898123003014006032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2024-09-09T08:28:18.416</cp:lastPrinted>
  <dcterms:created xsi:type="dcterms:W3CDTF">2024-09-09T00:28:18Z</dcterms:created>
  <dcterms:modified xsi:type="dcterms:W3CDTF">2024-09-09T00:28:20Z</dcterms:modified>
</cp:coreProperties>
</file>