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03015-8E72-4E4D-A512-9D07838D9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C6A5B-8139-4CEA-8F7E-3BEA8AA9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04D52-03F6-4BE5-AEBE-268289D2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AAA72-9B4B-4619-A651-0F29E5FFE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76B19-E7B9-43BA-A507-8DD0341BF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FBE292-A807-4E11-A39C-6F4E6A46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F4633-A19D-4A13-932E-70EAB6968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43C61-438A-44CC-AF50-131E0C22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4B013-B3C1-4D4B-87D7-1D9AD26E6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A0489-4098-4D29-85B4-0CD8F0EF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C7DA4-7273-44F5-85CD-70F953609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301506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《小干扰RNA降脂药物药学专家共识》（2024）要点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小干扰RNA降脂药物概述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药学特性分析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临床试验评价与安全性分析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生产工艺优化与质量控制体系建设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阐述小干扰RNA（siRNA）降脂药物的药学特性、作用机制及临床应用。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提供siRNA降脂药物的药学管理建议，指导临床合理用药。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促进siRNA降脂药物的研发、生产和应用，推动相关领域的发展。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siRNA降脂药物的基本概念、发展历程及现状。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siRNA降脂药物的药学特性，包括结构特点、作用机制、药代动力学等。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siRNA降脂药物的临床应用，包括适应症、用法用量、不良反应等。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siRNA降脂药物的药学管理建议，包括研发、生产、流通及使用等环节的管理要求。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小干扰RNA降脂药物概述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小干扰RNA（siRNA）是一类长度为20-25个核苷酸的双链RNA分子，能够通过特异性地沉默靶基因的表达来调控细胞内的生物过程。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根据作用机制和靶点不同，小干扰RNA降脂药物可分为胆固醇合成酶抑制剂、低密度脂蛋白受体激动剂、PCSK9抑制剂等。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自20世纪末发现RNA干扰现象以来，小干扰RNA技术经历了多年的研究和发展，目前已经在肿瘤、代谢性疾病等领域展现出广阔的应用前景。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目前已有多种小干扰RNA降脂药物进入临床试验阶段，部分药物已经获得上市批准，成为治疗高血脂等疾病的有效手段。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小干扰RNA通过特异性地与靶mRNA结合，诱导靶mRNA的降解或抑制其翻译，从而沉默靶基因的表达。此外，小干扰RNA还可以通过表观遗传学修饰等方式调控基因表达。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小干扰RNA降脂药物的靶点主要包括胆固醇合成酶、低密度脂蛋白受体、PCSK9等，通过沉默这些靶点的表达，可以降低血浆中胆固醇和低密度脂蛋白的水平，达到治疗高血脂的目的。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作用机制和靶点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药学特性分析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小干扰RNA（siRNA）是一类长度为20-25个核苷酸的双链RNA分子，具有特定的序列，能够与目标mRNA进行碱基配对，导致其降解，从而抑制特定基因的表达。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siRNA的结构特点包括双链长度、碱基组成、3’端悬垂等，这些特点决定了其与靶mRNA的结合能力和基因沉默效率。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不同的siRNA序列针对特定的靶基因，具有高度的特异性和选择性。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057" r="23057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结构与性质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制剂类型及特点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siRNA药物制剂主要分为裸siRNA和修饰siRNA两大类。裸siRNA易被核酸酶降解，稳定性差，而修饰siRNA通过化学修饰等方式提高稳定性，延长体内半衰期。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常见的siRNA修饰方式包括磷酸骨架修饰、糖环修饰、碱基修饰等，这些修饰能够降低免疫原性、提高稳定性、增强靶向性等。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siRNA药物制剂的给药途径多样，包括静脉注射、皮下注射、局部给药等，不同给药途径对制剂的要求也有所不同。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siRNA药物制剂的稳定性考察主要包括物理稳定性、化学稳定性和生物稳定性三个方面。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化学稳定性考察主要关注制剂中siRNA的降解、修饰脱落等化学变化，以及可能产生的杂质和有毒物质。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稳定性考察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物理稳定性考察主要关注制剂的粒径、电位、分散性等物理性质在储存过程中的变化。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生物稳定性考察主要关注制剂在体内环境中的稳定性，包括血液循环中的稳定性、组织分布和代谢情况等。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19824" b="198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https://d.book118.com/898123015063006037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2024-09-17T07:52:32.231</cp:lastPrinted>
  <dcterms:created xsi:type="dcterms:W3CDTF">2024-09-16T23:52:32Z</dcterms:created>
  <dcterms:modified xsi:type="dcterms:W3CDTF">2024-09-16T23:52:34Z</dcterms:modified>
</cp:coreProperties>
</file>