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2D384C-3F4D-4BEC-96C2-CE8548ECDE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ABC9D-5752-4C0C-9D63-F55AA1CAE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4F3DC0-6602-4631-8613-5A1DE0ABE7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E39DF7-36F3-47F1-87E0-FD45D52EFA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156B10-D421-4D42-9571-0A474F90C4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65FE65-57C9-42F0-ABA0-3F383FA8C3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928861-75B3-4857-B484-90535D53C8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5424AC-4779-4D69-B2D4-CC279BE4F6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F376EC-C9E9-4446-9CC6-D66F239244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9C1D87-0126-4848-B5ED-62FC3073A2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C6F931-76B6-4AD1-BFEE-F471407E6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2302005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《建筑工程造价》ppt课件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建筑工程造价概述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建筑工程造价的确定方法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建筑工程造价的控制与管理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建筑工程造价的信息化管理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建筑工程造价的案例分析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建筑工程造价概述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建筑工程造价是指对建筑项目进行评估、核算、控制和管理所花费的全部费用。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建筑工程造价是指在建筑项目从决策、设计、施工到竣工验收等各个阶段，为确保项目的顺利实施，对所需花费的费用进行评估、核算、控制和管理的全部费用。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000" r="2800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建筑工程造价的定义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建筑工程造价主要由直接费用、间接费用、利润和税金等部分组成。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建筑工程造价的组成包括直接费用，如人工费、材料费、机械费等；间接费用，如管理费、规费等；利润和税金等。这些费用在项目的不同阶段会有所变化，需要进行动态管理。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建筑工程造价的组成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建筑工程造价具有单件性、多次性、组合性、复杂性和差异性等特点。</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每个建筑项目都有其独特的设计和要求，因此建筑工程造价具有单件性；在项目的不同阶段，需要进行多次的评估和核算，体现了多次性的特点；工程造价的组成具有组合性，需将各项费用进行合理组合以得出总造价；建筑工程造价涉及多个领域和学科，具有复杂性的特点；不同地区和市场条件下的工程造价存在差异，具有差异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建筑工程造价的特点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建筑工程造价的确定方法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基于工程设计和经验数据，概算造价是初步设计阶段编制的总投资估算，用以衡量工程项目的经济合理性。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概算法是在初步设计阶段，根据工程设计和经验数据估算出整个建设项目的投资额。它主要用于衡量工程项目的经济合理性，为投资者提供决策依据。概算造价包括建筑工程费用、设备及工器具购置费、安装工程费以及其他费用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建筑工程概算法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预算造价是在施工图设计完成后，根据施工图纸、工程量清单和定额等资料编制的，用于控制工程项目投资和作为投标报价的依据。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算法是在施工图设计完成后，根据施工图纸、工程量清单和定额等资料编制的。预算造价是控制工程项目投资和作为投标报价的依据，它包括直接费、间接费、利润和税金等。预算法要求编制的预算文件必须准确、完整，符合相关规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建筑工程预算法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成本法是根据建筑工程的实际成本和单位成本来计算工程造价的方法，通常用于施工阶段的造价控制和管理。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成本法是根据建筑工程的实际成本和单位成本来计算工程造价的方法。它主要用于施工阶段的造价控制和管理，通过对实际成本的监测和分析，及时调整和控制造价。成本法要求建立完善的成本管理体系，提高成本核算的准确性和及时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建筑工程成本法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建筑工程造价的控制与管理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https://d.book118.com/898123020051006035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2024-09-14T03:27:01.789</cp:lastPrinted>
  <dcterms:created xsi:type="dcterms:W3CDTF">2024-09-13T19:27:01Z</dcterms:created>
  <dcterms:modified xsi:type="dcterms:W3CDTF">2024-09-13T19:27:03Z</dcterms:modified>
</cp:coreProperties>
</file>