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F974-094A-48B9-96CA-CA12AA06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6493D-9817-461B-954C-F3A9CD642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74F46-E009-45BB-ACB0-BDD979FB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CE14F-2945-440A-9534-629B11CA2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11184-DD1E-4DB9-81C5-535BA6C0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D96F4-20B2-4A4D-859C-0F6E1748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7A8588-70DE-40AC-9E10-79BA81A9C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72460-DC89-41D6-8C68-9781BE991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F25F0-C6A0-40CD-9149-02EF545BC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2D340-E45D-43A7-813D-4E259C86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06CD6-B0D1-4746-9AAC-790430D6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23031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语文新课程课改的总结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语文新课程课改的理念与目标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语文新课程课改的实施情况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语文新课程课改的成效与影响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语文新课程课改中存在的问题与挑战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语文新课程课改的未来展望与建议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94" r="23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适应时代发展需求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随着社会的不断进步，传统语文教育已经无法满足当下的发展需求，新课程课改旨在培养具有创新精神、实践能力和国际视野的新时代人才。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新课程注重学生的全面发展，强调知识、能力、情感、态度和价值观的整合，旨在培养德、智、体、美全面发展的社会主义建设者和接班人。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推动语文学科教学改革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新课程课改对语文学科的教学内容、教学方式、教学评价等方面进行了全面而深入的改革，旨在提高语文教学质量和效益，推动语文学科教学的创新发展。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汇报新课程实施过程中存在的问题和困难，以及针对这些问题所采取的改进措施和取得的成效。同时，对今后进一步推进新课程课改提出建议和展望。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课改实施情况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汇报新课程课改在语文学科的实施情况，包括课程设置、教材编写、教学资源开发、教师培训等方面的工作进展和成果。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学生发展情况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汇报学生在新课程实施过程中的发展情况，包括学生的学习兴趣、学习态度、学习能力、创新思维和实践能力等方面的变化。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教师专业发展情况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汇报教师在新课程实施过程中的专业发展情况，包括教师的教学理念、教学方式、教学评价等方面的变化和提升。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语文新课程课改的理念与目标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通过语文学习，使学生掌握语言的基本规律和表达技巧，提高语言运用能力。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语言建构与运用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培养学生的思维能力，包括分析、综合、判断、推理等，提高学生的思维品质。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思维发展与提升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引导学生感受、体验语言文字的美，培养学生的审美情趣和审美能力，激发学生的创造力和创新精神。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审美鉴赏与创造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通过语文学习，使学生了解中华优秀传统文化的内涵和价值，增强文化自信和民族自豪感。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文化传承与理解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强调核心素养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766" r="47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跨学科整合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整合其他学科资源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将语文学习与历史、政治、科学等其他学科相结合，打破学科壁垒，实现跨学科整合。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强化综合性学习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通过综合性学习，使学生能够将不同学科的知识和技能相互融合，形成更加完整的知识体系。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培养学生的跨学科思维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引导学生从不同学科的角度思考问题，培养学生的跨学科思维和综合解决问题的能力。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鼓励创新性学习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鼓励学生进行创新性学习，如开展研究性学习、设计创新性实验等，培养学生的创新精神和创新能力。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培养学生的批判性思维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引导学生对所学知识进行批判性思考，培养学生的批判性思维和独立思考能力。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强化实践性学习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通过实践性学习，如实地考察、社会调查等，使学生能够将所学知识应用于实际生活中，提高实践能力。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突出实践性和创新性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语文新课程课改的实施情况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新教材注重时代性，增加了反映当代社会、科技、文化发展的内容，同时强调经典性，保留了传统文化中的精华部分。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教材内容更新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新教材采用主题单元的形式，围绕特定主题组织课文，有利于学生在学习中形成对知识的整体认知。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编排方式创新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教材中增加了语文综合性学习、口语交际、写作等实践性内容，旨在提高学生的语文应用能力。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强化语文实践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教材改革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新课程强调学生的主体地位，倡导自主学习、合作学习、探究学习等学习方式，激发学生的学习兴趣和主动性。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倡导自主学习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新课程注重阅读与表达能力的培养，通过大量阅读、写作练习和口语交际活动，提高学生的语文素养。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强化阅读与表达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新课程积极探索信息技术与语文教学的整合，利用多媒体技术丰富教学手段，提高教学效果。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信息技术与语文教学的整合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评价主体多元化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新课程鼓励教师、学生、家长等多方参与评价，实现评价主体的多元化，使评价结果更加客观、公正。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过程性评价与终结性评价相结合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新课程注重过程性评价，关注学生的学习过程和方法，同时结合终结性评价，全面评价学生的语文素养。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多元评价方式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新课程倡导多元评价方式，包括书面测试、口头表达、实践活动等多种形式，以全面反映学生的语文能力。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评价方式改革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https://d.book118.com/898123031027006026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2024-09-03T06:38:39.955</cp:lastPrinted>
  <dcterms:created xsi:type="dcterms:W3CDTF">2024-09-02T22:38:39Z</dcterms:created>
  <dcterms:modified xsi:type="dcterms:W3CDTF">2024-09-02T22:38:42Z</dcterms:modified>
</cp:coreProperties>
</file>